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4995" autoAdjust="0"/>
    <p:restoredTop sz="94660"/>
  </p:normalViewPr>
  <p:slideViewPr>
    <p:cSldViewPr snapToGrid="0">
      <p:cViewPr>
        <p:scale>
          <a:sx n="80" d="100"/>
          <a:sy n="80" d="100"/>
        </p:scale>
        <p:origin x="-342" y="-72"/>
      </p:cViewPr>
      <p:guideLst>
        <p:guide orient="horz" pos="2199"/>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7" name=""/>
        <p:cNvGrpSpPr/>
        <p:nvPr/>
      </p:nvGrpSpPr>
      <p:grpSpPr>
        <a:xfrm>
          <a:off x="0" y="0"/>
          <a:ext cx="0" cy="0"/>
          <a:chOff x="0" y="0"/>
          <a:chExt cx="0" cy="0"/>
        </a:xfrm>
      </p:grpSpPr>
      <p:sp>
        <p:nvSpPr>
          <p:cNvPr id="1048690"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8691"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4FC740CD-D8A3-477C-AC44-1E63C26296BB}" type="datetimeFigureOut">
              <a:rPr lang="en-US" smtClean="0"/>
            </a:fld>
            <a:endParaRPr lang="en-US"/>
          </a:p>
        </p:txBody>
      </p:sp>
      <p:sp>
        <p:nvSpPr>
          <p:cNvPr id="1048692" name="Slide Image Placeholder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lang="en-US"/>
          </a:p>
        </p:txBody>
      </p:sp>
      <p:sp>
        <p:nvSpPr>
          <p:cNvPr id="1048693" name="Notes Placeholder 4"/>
          <p:cNvSpPr>
            <a:spLocks noGrp="1"/>
          </p:cNvSpPr>
          <p:nvPr>
            <p:ph type="body" sz="quarter" idx="3"/>
          </p:nvPr>
        </p:nvSpPr>
        <p:spPr>
          <a:xfrm>
            <a:off x="685800" y="4343400"/>
            <a:ext cx="5486400" cy="4114800"/>
          </a:xfrm>
          <a:prstGeom prst="rect"/>
        </p:spPr>
        <p:txBody>
          <a:bodyPr bIns="45720" lIns="91440" rIns="91440" rtlCol="0" tIns="45720" vert="horz"/>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694"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695"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01906930-E223-4A0F-92FE-7FDE41252DB3}" type="slidenum">
              <a:rPr lang="en-US" smtClean="0"/>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1"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1048582"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lang="en-US"/>
          </a:p>
        </p:txBody>
      </p:sp>
      <p:sp>
        <p:nvSpPr>
          <p:cNvPr id="1048583" name="Date Placeholder 3"/>
          <p:cNvSpPr>
            <a:spLocks noGrp="1"/>
          </p:cNvSpPr>
          <p:nvPr>
            <p:ph type="dt" sz="half" idx="10"/>
          </p:nvPr>
        </p:nvSpPr>
        <p:spPr/>
        <p:txBody>
          <a:bodyPr/>
          <a:p>
            <a:fld id="{70609A8D-4EB6-48C8-AA48-790BEA4A61DF}" type="datetimeFigureOut">
              <a:rPr lang="en-US" smtClean="0"/>
            </a:fld>
            <a:endParaRPr lang="en-US"/>
          </a:p>
        </p:txBody>
      </p:sp>
      <p:sp>
        <p:nvSpPr>
          <p:cNvPr id="1048584" name="Footer Placeholder 4"/>
          <p:cNvSpPr>
            <a:spLocks noGrp="1"/>
          </p:cNvSpPr>
          <p:nvPr>
            <p:ph type="ftr" sz="quarter" idx="11"/>
          </p:nvPr>
        </p:nvSpPr>
        <p:spPr/>
        <p:txBody>
          <a:bodyPr/>
          <a:p>
            <a:endParaRPr lang="en-US"/>
          </a:p>
        </p:txBody>
      </p:sp>
      <p:sp>
        <p:nvSpPr>
          <p:cNvPr id="1048585" name="Slide Number Placeholder 5"/>
          <p:cNvSpPr>
            <a:spLocks noGrp="1"/>
          </p:cNvSpPr>
          <p:nvPr>
            <p:ph type="sldNum" sz="quarter" idx="12"/>
          </p:nvPr>
        </p:nvSpPr>
        <p:spPr/>
        <p:txBody>
          <a:bodyPr/>
          <a:p>
            <a:fld id="{5A8EF92D-8604-4D52-911E-AC8D7C3601C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1" name=""/>
        <p:cNvGrpSpPr/>
        <p:nvPr/>
      </p:nvGrpSpPr>
      <p:grpSpPr>
        <a:xfrm>
          <a:off x="0" y="0"/>
          <a:ext cx="0" cy="0"/>
          <a:chOff x="0" y="0"/>
          <a:chExt cx="0" cy="0"/>
        </a:xfrm>
      </p:grpSpPr>
      <p:sp>
        <p:nvSpPr>
          <p:cNvPr id="1048657" name="Title 1"/>
          <p:cNvSpPr>
            <a:spLocks noGrp="1"/>
          </p:cNvSpPr>
          <p:nvPr>
            <p:ph type="title"/>
          </p:nvPr>
        </p:nvSpPr>
        <p:spPr/>
        <p:txBody>
          <a:bodyPr/>
          <a:p>
            <a:r>
              <a:rPr lang="en-US"/>
              <a:t>Click to edit Master title style</a:t>
            </a:r>
            <a:endParaRPr lang="en-US"/>
          </a:p>
        </p:txBody>
      </p:sp>
      <p:sp>
        <p:nvSpPr>
          <p:cNvPr id="1048658" name="Vertical Text Placeholder 2"/>
          <p:cNvSpPr>
            <a:spLocks noGrp="1"/>
          </p:cNvSpPr>
          <p:nvPr>
            <p:ph type="body" orient="vert" idx="1"/>
          </p:nvPr>
        </p:nvSpPr>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59" name="Date Placeholder 3"/>
          <p:cNvSpPr>
            <a:spLocks noGrp="1"/>
          </p:cNvSpPr>
          <p:nvPr>
            <p:ph type="dt" sz="half" idx="10"/>
          </p:nvPr>
        </p:nvSpPr>
        <p:spPr/>
        <p:txBody>
          <a:bodyPr/>
          <a:p>
            <a:fld id="{70609A8D-4EB6-48C8-AA48-790BEA4A61DF}" type="datetimeFigureOut">
              <a:rPr lang="en-US" smtClean="0"/>
            </a:fld>
            <a:endParaRPr lang="en-US"/>
          </a:p>
        </p:txBody>
      </p:sp>
      <p:sp>
        <p:nvSpPr>
          <p:cNvPr id="1048660" name="Footer Placeholder 4"/>
          <p:cNvSpPr>
            <a:spLocks noGrp="1"/>
          </p:cNvSpPr>
          <p:nvPr>
            <p:ph type="ftr" sz="quarter" idx="11"/>
          </p:nvPr>
        </p:nvSpPr>
        <p:spPr/>
        <p:txBody>
          <a:bodyPr/>
          <a:p>
            <a:endParaRPr lang="en-US"/>
          </a:p>
        </p:txBody>
      </p:sp>
      <p:sp>
        <p:nvSpPr>
          <p:cNvPr id="1048661" name="Slide Number Placeholder 5"/>
          <p:cNvSpPr>
            <a:spLocks noGrp="1"/>
          </p:cNvSpPr>
          <p:nvPr>
            <p:ph type="sldNum" sz="quarter" idx="12"/>
          </p:nvPr>
        </p:nvSpPr>
        <p:spPr/>
        <p:txBody>
          <a:bodyPr/>
          <a:p>
            <a:fld id="{5A8EF92D-8604-4D52-911E-AC8D7C3601C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59" name=""/>
        <p:cNvGrpSpPr/>
        <p:nvPr/>
      </p:nvGrpSpPr>
      <p:grpSpPr>
        <a:xfrm>
          <a:off x="0" y="0"/>
          <a:ext cx="0" cy="0"/>
          <a:chOff x="0" y="0"/>
          <a:chExt cx="0" cy="0"/>
        </a:xfrm>
      </p:grpSpPr>
      <p:sp>
        <p:nvSpPr>
          <p:cNvPr id="1048646" name="Vertical Title 1"/>
          <p:cNvSpPr>
            <a:spLocks noGrp="1"/>
          </p:cNvSpPr>
          <p:nvPr>
            <p:ph type="title" orient="vert"/>
          </p:nvPr>
        </p:nvSpPr>
        <p:spPr>
          <a:xfrm>
            <a:off x="8724900" y="365125"/>
            <a:ext cx="2628900" cy="5811838"/>
          </a:xfrm>
        </p:spPr>
        <p:txBody>
          <a:bodyPr vert="eaVert"/>
          <a:p>
            <a:r>
              <a:rPr lang="en-US"/>
              <a:t>Click to edit Master title style</a:t>
            </a:r>
            <a:endParaRPr lang="en-US"/>
          </a:p>
        </p:txBody>
      </p:sp>
      <p:sp>
        <p:nvSpPr>
          <p:cNvPr id="1048647"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48" name="Date Placeholder 3"/>
          <p:cNvSpPr>
            <a:spLocks noGrp="1"/>
          </p:cNvSpPr>
          <p:nvPr>
            <p:ph type="dt" sz="half" idx="10"/>
          </p:nvPr>
        </p:nvSpPr>
        <p:spPr/>
        <p:txBody>
          <a:bodyPr/>
          <a:p>
            <a:fld id="{70609A8D-4EB6-48C8-AA48-790BEA4A61DF}" type="datetimeFigureOut">
              <a:rPr lang="en-US" smtClean="0"/>
            </a:fld>
            <a:endParaRPr lang="en-US"/>
          </a:p>
        </p:txBody>
      </p:sp>
      <p:sp>
        <p:nvSpPr>
          <p:cNvPr id="1048649" name="Footer Placeholder 4"/>
          <p:cNvSpPr>
            <a:spLocks noGrp="1"/>
          </p:cNvSpPr>
          <p:nvPr>
            <p:ph type="ftr" sz="quarter" idx="11"/>
          </p:nvPr>
        </p:nvSpPr>
        <p:spPr/>
        <p:txBody>
          <a:bodyPr/>
          <a:p>
            <a:endParaRPr lang="en-US"/>
          </a:p>
        </p:txBody>
      </p:sp>
      <p:sp>
        <p:nvSpPr>
          <p:cNvPr id="1048650" name="Slide Number Placeholder 5"/>
          <p:cNvSpPr>
            <a:spLocks noGrp="1"/>
          </p:cNvSpPr>
          <p:nvPr>
            <p:ph type="sldNum" sz="quarter" idx="12"/>
          </p:nvPr>
        </p:nvSpPr>
        <p:spPr/>
        <p:txBody>
          <a:bodyPr/>
          <a:p>
            <a:fld id="{5A8EF92D-8604-4D52-911E-AC8D7C3601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7" name=""/>
        <p:cNvGrpSpPr/>
        <p:nvPr/>
      </p:nvGrpSpPr>
      <p:grpSpPr>
        <a:xfrm>
          <a:off x="0" y="0"/>
          <a:ext cx="0" cy="0"/>
          <a:chOff x="0" y="0"/>
          <a:chExt cx="0" cy="0"/>
        </a:xfrm>
      </p:grpSpPr>
      <p:sp>
        <p:nvSpPr>
          <p:cNvPr id="1048586" name="Title 1"/>
          <p:cNvSpPr>
            <a:spLocks noGrp="1"/>
          </p:cNvSpPr>
          <p:nvPr>
            <p:ph type="title"/>
          </p:nvPr>
        </p:nvSpPr>
        <p:spPr/>
        <p:txBody>
          <a:bodyPr/>
          <a:p>
            <a:r>
              <a:rPr lang="en-US"/>
              <a:t>Click to edit Master title style</a:t>
            </a:r>
            <a:endParaRPr lang="en-US"/>
          </a:p>
        </p:txBody>
      </p:sp>
      <p:sp>
        <p:nvSpPr>
          <p:cNvPr id="1048587" name="Content Placeholder 2"/>
          <p:cNvSpPr>
            <a:spLocks noGrp="1"/>
          </p:cNvSpPr>
          <p:nvPr>
            <p:ph idx="1"/>
          </p:nvPr>
        </p:nvSpPr>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588" name="Date Placeholder 3"/>
          <p:cNvSpPr>
            <a:spLocks noGrp="1"/>
          </p:cNvSpPr>
          <p:nvPr>
            <p:ph type="dt" sz="half" idx="10"/>
          </p:nvPr>
        </p:nvSpPr>
        <p:spPr/>
        <p:txBody>
          <a:bodyPr/>
          <a:p>
            <a:fld id="{70609A8D-4EB6-48C8-AA48-790BEA4A61DF}" type="datetimeFigureOut">
              <a:rPr lang="en-US" smtClean="0"/>
            </a:fld>
            <a:endParaRPr lang="en-US"/>
          </a:p>
        </p:txBody>
      </p:sp>
      <p:sp>
        <p:nvSpPr>
          <p:cNvPr id="1048589" name="Footer Placeholder 4"/>
          <p:cNvSpPr>
            <a:spLocks noGrp="1"/>
          </p:cNvSpPr>
          <p:nvPr>
            <p:ph type="ftr" sz="quarter" idx="11"/>
          </p:nvPr>
        </p:nvSpPr>
        <p:spPr/>
        <p:txBody>
          <a:bodyPr/>
          <a:p>
            <a:endParaRPr lang="en-US"/>
          </a:p>
        </p:txBody>
      </p:sp>
      <p:sp>
        <p:nvSpPr>
          <p:cNvPr id="1048590" name="Slide Number Placeholder 5"/>
          <p:cNvSpPr>
            <a:spLocks noGrp="1"/>
          </p:cNvSpPr>
          <p:nvPr>
            <p:ph type="sldNum" sz="quarter" idx="12"/>
          </p:nvPr>
        </p:nvSpPr>
        <p:spPr/>
        <p:txBody>
          <a:bodyPr/>
          <a:p>
            <a:fld id="{5A8EF92D-8604-4D52-911E-AC8D7C3601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62" name=""/>
        <p:cNvGrpSpPr/>
        <p:nvPr/>
      </p:nvGrpSpPr>
      <p:grpSpPr>
        <a:xfrm>
          <a:off x="0" y="0"/>
          <a:ext cx="0" cy="0"/>
          <a:chOff x="0" y="0"/>
          <a:chExt cx="0" cy="0"/>
        </a:xfrm>
      </p:grpSpPr>
      <p:sp>
        <p:nvSpPr>
          <p:cNvPr id="104866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1048663"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endParaRPr lang="en-US"/>
          </a:p>
        </p:txBody>
      </p:sp>
      <p:sp>
        <p:nvSpPr>
          <p:cNvPr id="1048664" name="Date Placeholder 3"/>
          <p:cNvSpPr>
            <a:spLocks noGrp="1"/>
          </p:cNvSpPr>
          <p:nvPr>
            <p:ph type="dt" sz="half" idx="10"/>
          </p:nvPr>
        </p:nvSpPr>
        <p:spPr/>
        <p:txBody>
          <a:bodyPr/>
          <a:p>
            <a:fld id="{70609A8D-4EB6-48C8-AA48-790BEA4A61DF}" type="datetimeFigureOut">
              <a:rPr lang="en-US" smtClean="0"/>
            </a:fld>
            <a:endParaRPr lang="en-US"/>
          </a:p>
        </p:txBody>
      </p:sp>
      <p:sp>
        <p:nvSpPr>
          <p:cNvPr id="1048665" name="Footer Placeholder 4"/>
          <p:cNvSpPr>
            <a:spLocks noGrp="1"/>
          </p:cNvSpPr>
          <p:nvPr>
            <p:ph type="ftr" sz="quarter" idx="11"/>
          </p:nvPr>
        </p:nvSpPr>
        <p:spPr/>
        <p:txBody>
          <a:bodyPr/>
          <a:p>
            <a:endParaRPr lang="en-US"/>
          </a:p>
        </p:txBody>
      </p:sp>
      <p:sp>
        <p:nvSpPr>
          <p:cNvPr id="1048666" name="Slide Number Placeholder 5"/>
          <p:cNvSpPr>
            <a:spLocks noGrp="1"/>
          </p:cNvSpPr>
          <p:nvPr>
            <p:ph type="sldNum" sz="quarter" idx="12"/>
          </p:nvPr>
        </p:nvSpPr>
        <p:spPr/>
        <p:txBody>
          <a:bodyPr/>
          <a:p>
            <a:fld id="{5A8EF92D-8604-4D52-911E-AC8D7C3601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3" name=""/>
        <p:cNvGrpSpPr/>
        <p:nvPr/>
      </p:nvGrpSpPr>
      <p:grpSpPr>
        <a:xfrm>
          <a:off x="0" y="0"/>
          <a:ext cx="0" cy="0"/>
          <a:chOff x="0" y="0"/>
          <a:chExt cx="0" cy="0"/>
        </a:xfrm>
      </p:grpSpPr>
      <p:sp>
        <p:nvSpPr>
          <p:cNvPr id="1048667" name="Title 1"/>
          <p:cNvSpPr>
            <a:spLocks noGrp="1"/>
          </p:cNvSpPr>
          <p:nvPr>
            <p:ph type="title"/>
          </p:nvPr>
        </p:nvSpPr>
        <p:spPr/>
        <p:txBody>
          <a:bodyPr/>
          <a:p>
            <a:r>
              <a:rPr lang="en-US"/>
              <a:t>Click to edit Master title style</a:t>
            </a:r>
            <a:endParaRPr lang="en-US"/>
          </a:p>
        </p:txBody>
      </p:sp>
      <p:sp>
        <p:nvSpPr>
          <p:cNvPr id="1048668" name="Content Placeholder 2"/>
          <p:cNvSpPr>
            <a:spLocks noGrp="1"/>
          </p:cNvSpPr>
          <p:nvPr>
            <p:ph sz="half" idx="1"/>
          </p:nvPr>
        </p:nvSpPr>
        <p:spPr>
          <a:xfrm>
            <a:off x="838200" y="1825625"/>
            <a:ext cx="5181600" cy="435133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69" name="Content Placeholder 3"/>
          <p:cNvSpPr>
            <a:spLocks noGrp="1"/>
          </p:cNvSpPr>
          <p:nvPr>
            <p:ph sz="half" idx="2"/>
          </p:nvPr>
        </p:nvSpPr>
        <p:spPr>
          <a:xfrm>
            <a:off x="6172200" y="1825625"/>
            <a:ext cx="5181600" cy="435133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70" name="Date Placeholder 4"/>
          <p:cNvSpPr>
            <a:spLocks noGrp="1"/>
          </p:cNvSpPr>
          <p:nvPr>
            <p:ph type="dt" sz="half" idx="10"/>
          </p:nvPr>
        </p:nvSpPr>
        <p:spPr/>
        <p:txBody>
          <a:bodyPr/>
          <a:p>
            <a:fld id="{70609A8D-4EB6-48C8-AA48-790BEA4A61DF}" type="datetimeFigureOut">
              <a:rPr lang="en-US" smtClean="0"/>
            </a:fld>
            <a:endParaRPr lang="en-US"/>
          </a:p>
        </p:txBody>
      </p:sp>
      <p:sp>
        <p:nvSpPr>
          <p:cNvPr id="1048671" name="Footer Placeholder 5"/>
          <p:cNvSpPr>
            <a:spLocks noGrp="1"/>
          </p:cNvSpPr>
          <p:nvPr>
            <p:ph type="ftr" sz="quarter" idx="11"/>
          </p:nvPr>
        </p:nvSpPr>
        <p:spPr/>
        <p:txBody>
          <a:bodyPr/>
          <a:p>
            <a:endParaRPr lang="en-US"/>
          </a:p>
        </p:txBody>
      </p:sp>
      <p:sp>
        <p:nvSpPr>
          <p:cNvPr id="1048672" name="Slide Number Placeholder 6"/>
          <p:cNvSpPr>
            <a:spLocks noGrp="1"/>
          </p:cNvSpPr>
          <p:nvPr>
            <p:ph type="sldNum" sz="quarter" idx="12"/>
          </p:nvPr>
        </p:nvSpPr>
        <p:spPr/>
        <p:txBody>
          <a:bodyPr/>
          <a:p>
            <a:fld id="{5A8EF92D-8604-4D52-911E-AC8D7C3601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64" name=""/>
        <p:cNvGrpSpPr/>
        <p:nvPr/>
      </p:nvGrpSpPr>
      <p:grpSpPr>
        <a:xfrm>
          <a:off x="0" y="0"/>
          <a:ext cx="0" cy="0"/>
          <a:chOff x="0" y="0"/>
          <a:chExt cx="0" cy="0"/>
        </a:xfrm>
      </p:grpSpPr>
      <p:sp>
        <p:nvSpPr>
          <p:cNvPr id="1048673" name="Title 1"/>
          <p:cNvSpPr>
            <a:spLocks noGrp="1"/>
          </p:cNvSpPr>
          <p:nvPr>
            <p:ph type="title"/>
          </p:nvPr>
        </p:nvSpPr>
        <p:spPr>
          <a:xfrm>
            <a:off x="839788" y="365125"/>
            <a:ext cx="10515600" cy="1325563"/>
          </a:xfrm>
        </p:spPr>
        <p:txBody>
          <a:bodyPr/>
          <a:p>
            <a:r>
              <a:rPr lang="en-US"/>
              <a:t>Click to edit Master title style</a:t>
            </a:r>
            <a:endParaRPr lang="en-US"/>
          </a:p>
        </p:txBody>
      </p:sp>
      <p:sp>
        <p:nvSpPr>
          <p:cNvPr id="1048674"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endParaRPr lang="en-US"/>
          </a:p>
        </p:txBody>
      </p:sp>
      <p:sp>
        <p:nvSpPr>
          <p:cNvPr id="1048675" name="Content Placeholder 3"/>
          <p:cNvSpPr>
            <a:spLocks noGrp="1"/>
          </p:cNvSpPr>
          <p:nvPr>
            <p:ph sz="half" idx="2"/>
          </p:nvPr>
        </p:nvSpPr>
        <p:spPr>
          <a:xfrm>
            <a:off x="839788" y="2505075"/>
            <a:ext cx="5157787"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76"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endParaRPr lang="en-US"/>
          </a:p>
        </p:txBody>
      </p:sp>
      <p:sp>
        <p:nvSpPr>
          <p:cNvPr id="1048677" name="Content Placeholder 5"/>
          <p:cNvSpPr>
            <a:spLocks noGrp="1"/>
          </p:cNvSpPr>
          <p:nvPr>
            <p:ph sz="quarter" idx="4"/>
          </p:nvPr>
        </p:nvSpPr>
        <p:spPr>
          <a:xfrm>
            <a:off x="6172200" y="2505075"/>
            <a:ext cx="5183188" cy="3684588"/>
          </a:xfrm>
        </p:spPr>
        <p:txBody>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78" name="Date Placeholder 6"/>
          <p:cNvSpPr>
            <a:spLocks noGrp="1"/>
          </p:cNvSpPr>
          <p:nvPr>
            <p:ph type="dt" sz="half" idx="10"/>
          </p:nvPr>
        </p:nvSpPr>
        <p:spPr/>
        <p:txBody>
          <a:bodyPr/>
          <a:p>
            <a:fld id="{70609A8D-4EB6-48C8-AA48-790BEA4A61DF}" type="datetimeFigureOut">
              <a:rPr lang="en-US" smtClean="0"/>
            </a:fld>
            <a:endParaRPr lang="en-US"/>
          </a:p>
        </p:txBody>
      </p:sp>
      <p:sp>
        <p:nvSpPr>
          <p:cNvPr id="1048679" name="Footer Placeholder 7"/>
          <p:cNvSpPr>
            <a:spLocks noGrp="1"/>
          </p:cNvSpPr>
          <p:nvPr>
            <p:ph type="ftr" sz="quarter" idx="11"/>
          </p:nvPr>
        </p:nvSpPr>
        <p:spPr/>
        <p:txBody>
          <a:bodyPr/>
          <a:p>
            <a:endParaRPr lang="en-US"/>
          </a:p>
        </p:txBody>
      </p:sp>
      <p:sp>
        <p:nvSpPr>
          <p:cNvPr id="1048680" name="Slide Number Placeholder 8"/>
          <p:cNvSpPr>
            <a:spLocks noGrp="1"/>
          </p:cNvSpPr>
          <p:nvPr>
            <p:ph type="sldNum" sz="quarter" idx="12"/>
          </p:nvPr>
        </p:nvSpPr>
        <p:spPr/>
        <p:txBody>
          <a:bodyPr/>
          <a:p>
            <a:fld id="{5A8EF92D-8604-4D52-911E-AC8D7C3601C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58" name=""/>
        <p:cNvGrpSpPr/>
        <p:nvPr/>
      </p:nvGrpSpPr>
      <p:grpSpPr>
        <a:xfrm>
          <a:off x="0" y="0"/>
          <a:ext cx="0" cy="0"/>
          <a:chOff x="0" y="0"/>
          <a:chExt cx="0" cy="0"/>
        </a:xfrm>
      </p:grpSpPr>
      <p:sp>
        <p:nvSpPr>
          <p:cNvPr id="1048642" name="Title 1"/>
          <p:cNvSpPr>
            <a:spLocks noGrp="1"/>
          </p:cNvSpPr>
          <p:nvPr>
            <p:ph type="title"/>
          </p:nvPr>
        </p:nvSpPr>
        <p:spPr/>
        <p:txBody>
          <a:bodyPr/>
          <a:p>
            <a:r>
              <a:rPr lang="en-US"/>
              <a:t>Click to edit Master title style</a:t>
            </a:r>
            <a:endParaRPr lang="en-US"/>
          </a:p>
        </p:txBody>
      </p:sp>
      <p:sp>
        <p:nvSpPr>
          <p:cNvPr id="1048643" name="Date Placeholder 2"/>
          <p:cNvSpPr>
            <a:spLocks noGrp="1"/>
          </p:cNvSpPr>
          <p:nvPr>
            <p:ph type="dt" sz="half" idx="10"/>
          </p:nvPr>
        </p:nvSpPr>
        <p:spPr/>
        <p:txBody>
          <a:bodyPr/>
          <a:p>
            <a:fld id="{70609A8D-4EB6-48C8-AA48-790BEA4A61DF}" type="datetimeFigureOut">
              <a:rPr lang="en-US" smtClean="0"/>
            </a:fld>
            <a:endParaRPr lang="en-US"/>
          </a:p>
        </p:txBody>
      </p:sp>
      <p:sp>
        <p:nvSpPr>
          <p:cNvPr id="1048644" name="Footer Placeholder 3"/>
          <p:cNvSpPr>
            <a:spLocks noGrp="1"/>
          </p:cNvSpPr>
          <p:nvPr>
            <p:ph type="ftr" sz="quarter" idx="11"/>
          </p:nvPr>
        </p:nvSpPr>
        <p:spPr/>
        <p:txBody>
          <a:bodyPr/>
          <a:p>
            <a:endParaRPr lang="en-US"/>
          </a:p>
        </p:txBody>
      </p:sp>
      <p:sp>
        <p:nvSpPr>
          <p:cNvPr id="1048645" name="Slide Number Placeholder 4"/>
          <p:cNvSpPr>
            <a:spLocks noGrp="1"/>
          </p:cNvSpPr>
          <p:nvPr>
            <p:ph type="sldNum" sz="quarter" idx="12"/>
          </p:nvPr>
        </p:nvSpPr>
        <p:spPr/>
        <p:txBody>
          <a:bodyPr/>
          <a:p>
            <a:fld id="{5A8EF92D-8604-4D52-911E-AC8D7C3601C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65" name=""/>
        <p:cNvGrpSpPr/>
        <p:nvPr/>
      </p:nvGrpSpPr>
      <p:grpSpPr>
        <a:xfrm>
          <a:off x="0" y="0"/>
          <a:ext cx="0" cy="0"/>
          <a:chOff x="0" y="0"/>
          <a:chExt cx="0" cy="0"/>
        </a:xfrm>
      </p:grpSpPr>
      <p:sp>
        <p:nvSpPr>
          <p:cNvPr id="1048681" name="Date Placeholder 1"/>
          <p:cNvSpPr>
            <a:spLocks noGrp="1"/>
          </p:cNvSpPr>
          <p:nvPr>
            <p:ph type="dt" sz="half" idx="10"/>
          </p:nvPr>
        </p:nvSpPr>
        <p:spPr/>
        <p:txBody>
          <a:bodyPr/>
          <a:p>
            <a:fld id="{70609A8D-4EB6-48C8-AA48-790BEA4A61DF}" type="datetimeFigureOut">
              <a:rPr lang="en-US" smtClean="0"/>
            </a:fld>
            <a:endParaRPr lang="en-US"/>
          </a:p>
        </p:txBody>
      </p:sp>
      <p:sp>
        <p:nvSpPr>
          <p:cNvPr id="1048682" name="Footer Placeholder 2"/>
          <p:cNvSpPr>
            <a:spLocks noGrp="1"/>
          </p:cNvSpPr>
          <p:nvPr>
            <p:ph type="ftr" sz="quarter" idx="11"/>
          </p:nvPr>
        </p:nvSpPr>
        <p:spPr/>
        <p:txBody>
          <a:bodyPr/>
          <a:p>
            <a:endParaRPr lang="en-US"/>
          </a:p>
        </p:txBody>
      </p:sp>
      <p:sp>
        <p:nvSpPr>
          <p:cNvPr id="1048683" name="Slide Number Placeholder 3"/>
          <p:cNvSpPr>
            <a:spLocks noGrp="1"/>
          </p:cNvSpPr>
          <p:nvPr>
            <p:ph type="sldNum" sz="quarter" idx="12"/>
          </p:nvPr>
        </p:nvSpPr>
        <p:spPr/>
        <p:txBody>
          <a:bodyPr/>
          <a:p>
            <a:fld id="{5A8EF92D-8604-4D52-911E-AC8D7C3601C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66" name=""/>
        <p:cNvGrpSpPr/>
        <p:nvPr/>
      </p:nvGrpSpPr>
      <p:grpSpPr>
        <a:xfrm>
          <a:off x="0" y="0"/>
          <a:ext cx="0" cy="0"/>
          <a:chOff x="0" y="0"/>
          <a:chExt cx="0" cy="0"/>
        </a:xfrm>
      </p:grpSpPr>
      <p:sp>
        <p:nvSpPr>
          <p:cNvPr id="1048684"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1048685"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686"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endParaRPr lang="en-US"/>
          </a:p>
        </p:txBody>
      </p:sp>
      <p:sp>
        <p:nvSpPr>
          <p:cNvPr id="1048687" name="Date Placeholder 4"/>
          <p:cNvSpPr>
            <a:spLocks noGrp="1"/>
          </p:cNvSpPr>
          <p:nvPr>
            <p:ph type="dt" sz="half" idx="10"/>
          </p:nvPr>
        </p:nvSpPr>
        <p:spPr/>
        <p:txBody>
          <a:bodyPr/>
          <a:p>
            <a:fld id="{70609A8D-4EB6-48C8-AA48-790BEA4A61DF}" type="datetimeFigureOut">
              <a:rPr lang="en-US" smtClean="0"/>
            </a:fld>
            <a:endParaRPr lang="en-US"/>
          </a:p>
        </p:txBody>
      </p:sp>
      <p:sp>
        <p:nvSpPr>
          <p:cNvPr id="1048688" name="Footer Placeholder 5"/>
          <p:cNvSpPr>
            <a:spLocks noGrp="1"/>
          </p:cNvSpPr>
          <p:nvPr>
            <p:ph type="ftr" sz="quarter" idx="11"/>
          </p:nvPr>
        </p:nvSpPr>
        <p:spPr/>
        <p:txBody>
          <a:bodyPr/>
          <a:p>
            <a:endParaRPr lang="en-US"/>
          </a:p>
        </p:txBody>
      </p:sp>
      <p:sp>
        <p:nvSpPr>
          <p:cNvPr id="1048689" name="Slide Number Placeholder 6"/>
          <p:cNvSpPr>
            <a:spLocks noGrp="1"/>
          </p:cNvSpPr>
          <p:nvPr>
            <p:ph type="sldNum" sz="quarter" idx="12"/>
          </p:nvPr>
        </p:nvSpPr>
        <p:spPr/>
        <p:txBody>
          <a:bodyPr/>
          <a:p>
            <a:fld id="{5A8EF92D-8604-4D52-911E-AC8D7C3601C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0" name=""/>
        <p:cNvGrpSpPr/>
        <p:nvPr/>
      </p:nvGrpSpPr>
      <p:grpSpPr>
        <a:xfrm>
          <a:off x="0" y="0"/>
          <a:ext cx="0" cy="0"/>
          <a:chOff x="0" y="0"/>
          <a:chExt cx="0" cy="0"/>
        </a:xfrm>
      </p:grpSpPr>
      <p:sp>
        <p:nvSpPr>
          <p:cNvPr id="1048651"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1048652"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53"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endParaRPr lang="en-US"/>
          </a:p>
        </p:txBody>
      </p:sp>
      <p:sp>
        <p:nvSpPr>
          <p:cNvPr id="1048654" name="Date Placeholder 4"/>
          <p:cNvSpPr>
            <a:spLocks noGrp="1"/>
          </p:cNvSpPr>
          <p:nvPr>
            <p:ph type="dt" sz="half" idx="10"/>
          </p:nvPr>
        </p:nvSpPr>
        <p:spPr/>
        <p:txBody>
          <a:bodyPr/>
          <a:p>
            <a:fld id="{70609A8D-4EB6-48C8-AA48-790BEA4A61DF}" type="datetimeFigureOut">
              <a:rPr lang="en-US" smtClean="0"/>
            </a:fld>
            <a:endParaRPr lang="en-US"/>
          </a:p>
        </p:txBody>
      </p:sp>
      <p:sp>
        <p:nvSpPr>
          <p:cNvPr id="1048655" name="Footer Placeholder 5"/>
          <p:cNvSpPr>
            <a:spLocks noGrp="1"/>
          </p:cNvSpPr>
          <p:nvPr>
            <p:ph type="ftr" sz="quarter" idx="11"/>
          </p:nvPr>
        </p:nvSpPr>
        <p:spPr/>
        <p:txBody>
          <a:bodyPr/>
          <a:p>
            <a:endParaRPr lang="en-US"/>
          </a:p>
        </p:txBody>
      </p:sp>
      <p:sp>
        <p:nvSpPr>
          <p:cNvPr id="1048656" name="Slide Number Placeholder 6"/>
          <p:cNvSpPr>
            <a:spLocks noGrp="1"/>
          </p:cNvSpPr>
          <p:nvPr>
            <p:ph type="sldNum" sz="quarter" idx="12"/>
          </p:nvPr>
        </p:nvSpPr>
        <p:spPr/>
        <p:txBody>
          <a:bodyPr/>
          <a:p>
            <a:fld id="{5A8EF92D-8604-4D52-911E-AC8D7C3601C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endParaRPr lang="en-US"/>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70609A8D-4EB6-48C8-AA48-790BEA4A61DF}" type="datetimeFigureOut">
              <a:rPr lang="en-US" smtClean="0"/>
            </a:fld>
            <a:endParaRPr lang="en-US"/>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5A8EF92D-8604-4D52-911E-AC8D7C3601CE}" type="slidenum">
              <a:rPr lang="en-US" smtClean="0"/>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jpeg"/><Relationship Id="rId6"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image" Target="../media/image29.jpe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jpeg"/><Relationship Id="rId3"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jpeg"/><Relationship Id="rId3"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png"/><Relationship Id="rId3"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pic>
        <p:nvPicPr>
          <p:cNvPr id="2097152" name="Picture 3" descr="PPT-Top-Page"/>
          <p:cNvPicPr>
            <a:picLocks noChangeAspect="1"/>
          </p:cNvPicPr>
          <p:nvPr/>
        </p:nvPicPr>
        <p:blipFill>
          <a:blip xmlns:r="http://schemas.openxmlformats.org/officeDocument/2006/relationships" r:embed="rId1"/>
          <a:stretch>
            <a:fillRect/>
          </a:stretch>
        </p:blipFill>
        <p:spPr>
          <a:xfrm>
            <a:off x="0" y="0"/>
            <a:ext cx="12190095" cy="6858635"/>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t="-1000" r="-1000"/>
          </a:stretch>
        </a:blipFill>
        <a:effectLst/>
      </p:bgPr>
    </p:bg>
    <p:spTree>
      <p:nvGrpSpPr>
        <p:cNvPr id="46" name=""/>
        <p:cNvGrpSpPr/>
        <p:nvPr/>
      </p:nvGrpSpPr>
      <p:grpSpPr>
        <a:xfrm>
          <a:off x="0" y="0"/>
          <a:ext cx="0" cy="0"/>
          <a:chOff x="0" y="0"/>
          <a:chExt cx="0" cy="0"/>
        </a:xfrm>
      </p:grpSpPr>
      <p:sp>
        <p:nvSpPr>
          <p:cNvPr id="1048610" name="Title 1"/>
          <p:cNvSpPr>
            <a:spLocks noGrp="1"/>
          </p:cNvSpPr>
          <p:nvPr>
            <p:ph type="title"/>
          </p:nvPr>
        </p:nvSpPr>
        <p:spPr>
          <a:xfrm>
            <a:off x="1282065" y="735965"/>
            <a:ext cx="9572625" cy="1103630"/>
          </a:xfrm>
        </p:spPr>
        <p:txBody>
          <a:bodyPr>
            <a:normAutofit/>
          </a:bodyPr>
          <a:p>
            <a:pPr algn="ctr" lvl="0"/>
            <a:r>
              <a:rPr b="1" dirty="0" sz="3200" lang="en-US">
                <a:solidFill>
                  <a:schemeClr val="bg1"/>
                </a:solidFill>
                <a:latin typeface="Montserrat SemiBold" charset="0"/>
                <a:cs typeface="Montserrat SemiBold" charset="0"/>
              </a:rPr>
              <a:t>MACHINE SHOP AND FABRICATION SHOP</a:t>
            </a:r>
            <a:endParaRPr b="1" dirty="0" sz="3200" i="1" lang="en-US">
              <a:solidFill>
                <a:schemeClr val="bg1"/>
              </a:solidFill>
              <a:latin typeface="Montserrat SemiBold" charset="0"/>
              <a:cs typeface="Montserrat SemiBold" charset="0"/>
            </a:endParaRPr>
          </a:p>
        </p:txBody>
      </p:sp>
      <p:pic>
        <p:nvPicPr>
          <p:cNvPr id="2097161" name="image3.jpeg"/>
          <p:cNvPicPr>
            <a:picLocks/>
          </p:cNvPicPr>
          <p:nvPr/>
        </p:nvPicPr>
        <p:blipFill>
          <a:blip xmlns:r="http://schemas.openxmlformats.org/officeDocument/2006/relationships" r:embed="rId2" cstate="print"/>
          <a:stretch>
            <a:fillRect/>
          </a:stretch>
        </p:blipFill>
        <p:spPr>
          <a:xfrm>
            <a:off x="743585" y="2263140"/>
            <a:ext cx="3913505" cy="2935605"/>
          </a:xfrm>
          <a:prstGeom prst="rect"/>
          <a:ln w="38100">
            <a:solidFill>
              <a:schemeClr val="tx1"/>
            </a:solidFill>
          </a:ln>
        </p:spPr>
      </p:pic>
      <p:pic>
        <p:nvPicPr>
          <p:cNvPr id="2097162" name="image4.jpeg"/>
          <p:cNvPicPr>
            <a:picLocks/>
          </p:cNvPicPr>
          <p:nvPr/>
        </p:nvPicPr>
        <p:blipFill>
          <a:blip xmlns:r="http://schemas.openxmlformats.org/officeDocument/2006/relationships" r:embed="rId3" cstate="print"/>
          <a:stretch>
            <a:fillRect/>
          </a:stretch>
        </p:blipFill>
        <p:spPr>
          <a:xfrm>
            <a:off x="5846445" y="2260600"/>
            <a:ext cx="2108200" cy="2938145"/>
          </a:xfrm>
          <a:prstGeom prst="rect"/>
          <a:ln w="38100">
            <a:solidFill>
              <a:schemeClr val="tx1"/>
            </a:solidFill>
          </a:ln>
        </p:spPr>
      </p:pic>
      <p:sp>
        <p:nvSpPr>
          <p:cNvPr id="1048611" name="TextBox 5"/>
          <p:cNvSpPr txBox="1"/>
          <p:nvPr/>
        </p:nvSpPr>
        <p:spPr>
          <a:xfrm>
            <a:off x="743635" y="5509847"/>
            <a:ext cx="4147793" cy="891539"/>
          </a:xfrm>
          <a:prstGeom prst="rect"/>
          <a:noFill/>
        </p:spPr>
        <p:txBody>
          <a:bodyPr rtlCol="0" wrap="square">
            <a:spAutoFit/>
          </a:bodyPr>
          <a:p>
            <a:r>
              <a:rPr dirty="0" lang="en-US"/>
              <a:t>Lack of ventilation system has lead the total system to a huge temperature raise</a:t>
            </a:r>
            <a:endParaRPr dirty="0" lang="en-US"/>
          </a:p>
        </p:txBody>
      </p:sp>
      <p:sp>
        <p:nvSpPr>
          <p:cNvPr id="1048612" name="TextBox 6"/>
          <p:cNvSpPr txBox="1"/>
          <p:nvPr/>
        </p:nvSpPr>
        <p:spPr>
          <a:xfrm>
            <a:off x="5506919" y="5509847"/>
            <a:ext cx="3025723" cy="1158241"/>
          </a:xfrm>
          <a:prstGeom prst="rect"/>
          <a:noFill/>
        </p:spPr>
        <p:txBody>
          <a:bodyPr rtlCol="0" wrap="square">
            <a:spAutoFit/>
          </a:bodyPr>
          <a:p>
            <a:r>
              <a:rPr dirty="0" lang="en-US"/>
              <a:t>While welding or using highly chaotic machineries workers are left working at sounds around </a:t>
            </a:r>
            <a:r>
              <a:rPr dirty="0" lang="en-US" smtClean="0"/>
              <a:t> 91 db.</a:t>
            </a:r>
            <a:endParaRPr dirty="0" lang="en-US"/>
          </a:p>
        </p:txBody>
      </p:sp>
      <p:sp>
        <p:nvSpPr>
          <p:cNvPr id="1048613" name="TextBox 7"/>
          <p:cNvSpPr txBox="1"/>
          <p:nvPr/>
        </p:nvSpPr>
        <p:spPr>
          <a:xfrm>
            <a:off x="9272954" y="5509847"/>
            <a:ext cx="2252979" cy="358140"/>
          </a:xfrm>
          <a:prstGeom prst="rect"/>
          <a:noFill/>
        </p:spPr>
        <p:txBody>
          <a:bodyPr rtlCol="0" wrap="none">
            <a:spAutoFit/>
          </a:bodyPr>
          <a:p>
            <a:r>
              <a:rPr dirty="0" lang="en-US"/>
              <a:t>O</a:t>
            </a:r>
            <a:r>
              <a:rPr dirty="0" lang="en-US" smtClean="0"/>
              <a:t>utdated </a:t>
            </a:r>
            <a:r>
              <a:rPr dirty="0" lang="en-US"/>
              <a:t>machinery </a:t>
            </a:r>
            <a:endParaRPr dirty="0" lang="en-US"/>
          </a:p>
        </p:txBody>
      </p:sp>
      <p:pic>
        <p:nvPicPr>
          <p:cNvPr id="2097163" name="Picture 2" descr="PXL_20221107_034453829"/>
          <p:cNvPicPr>
            <a:picLocks noChangeAspect="1"/>
          </p:cNvPicPr>
          <p:nvPr/>
        </p:nvPicPr>
        <p:blipFill>
          <a:blip xmlns:r="http://schemas.openxmlformats.org/officeDocument/2006/relationships" r:embed="rId4"/>
          <a:srcRect l="82106" t="42731" r="12" b="38815"/>
          <a:stretch>
            <a:fillRect/>
          </a:stretch>
        </p:blipFill>
        <p:spPr>
          <a:xfrm>
            <a:off x="9198610" y="2260600"/>
            <a:ext cx="2143760" cy="2938780"/>
          </a:xfrm>
          <a:prstGeom prst="rect"/>
          <a:ln w="38100">
            <a:solidFill>
              <a:schemeClr val="tx1"/>
            </a:solidFill>
          </a:ln>
        </p:spPr>
      </p:pic>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47" name=""/>
        <p:cNvGrpSpPr/>
        <p:nvPr/>
      </p:nvGrpSpPr>
      <p:grpSpPr>
        <a:xfrm>
          <a:off x="0" y="0"/>
          <a:ext cx="0" cy="0"/>
          <a:chOff x="0" y="0"/>
          <a:chExt cx="0" cy="0"/>
        </a:xfrm>
      </p:grpSpPr>
      <p:pic>
        <p:nvPicPr>
          <p:cNvPr id="2097164" name="image5.jpeg"/>
          <p:cNvPicPr>
            <a:picLocks/>
          </p:cNvPicPr>
          <p:nvPr/>
        </p:nvPicPr>
        <p:blipFill>
          <a:blip xmlns:r="http://schemas.openxmlformats.org/officeDocument/2006/relationships" r:embed="rId2" cstate="print"/>
          <a:stretch>
            <a:fillRect/>
          </a:stretch>
        </p:blipFill>
        <p:spPr>
          <a:xfrm>
            <a:off x="207060" y="1655122"/>
            <a:ext cx="3767064" cy="2274170"/>
          </a:xfrm>
          <a:prstGeom prst="rect"/>
        </p:spPr>
      </p:pic>
      <p:pic>
        <p:nvPicPr>
          <p:cNvPr id="2097165" name="image6.jpeg"/>
          <p:cNvPicPr>
            <a:picLocks/>
          </p:cNvPicPr>
          <p:nvPr/>
        </p:nvPicPr>
        <p:blipFill>
          <a:blip xmlns:r="http://schemas.openxmlformats.org/officeDocument/2006/relationships" r:embed="rId3" cstate="print"/>
          <a:stretch>
            <a:fillRect/>
          </a:stretch>
        </p:blipFill>
        <p:spPr>
          <a:xfrm>
            <a:off x="3750084" y="1440022"/>
            <a:ext cx="3101866" cy="2489270"/>
          </a:xfrm>
          <a:prstGeom prst="rect"/>
        </p:spPr>
      </p:pic>
      <p:sp>
        <p:nvSpPr>
          <p:cNvPr id="1048614" name="TextBox 5"/>
          <p:cNvSpPr txBox="1"/>
          <p:nvPr/>
        </p:nvSpPr>
        <p:spPr>
          <a:xfrm>
            <a:off x="491821" y="4194646"/>
            <a:ext cx="2638241" cy="891540"/>
          </a:xfrm>
          <a:prstGeom prst="rect"/>
          <a:noFill/>
        </p:spPr>
        <p:txBody>
          <a:bodyPr rtlCol="0" wrap="square">
            <a:spAutoFit/>
          </a:bodyPr>
          <a:p>
            <a:pPr algn="ctr"/>
            <a:r>
              <a:rPr dirty="0" lang="en-US" smtClean="0">
                <a:solidFill>
                  <a:srgbClr val="FF0000"/>
                </a:solidFill>
              </a:rPr>
              <a:t>Figure: </a:t>
            </a:r>
            <a:r>
              <a:rPr dirty="0" lang="en-US" smtClean="0"/>
              <a:t>Exhaust fan transverse</a:t>
            </a:r>
            <a:endParaRPr dirty="0" lang="en-US" smtClean="0"/>
          </a:p>
          <a:p>
            <a:pPr algn="ctr"/>
            <a:r>
              <a:rPr dirty="0" lang="en-US" smtClean="0">
                <a:solidFill>
                  <a:srgbClr val="FF0000"/>
                </a:solidFill>
              </a:rPr>
              <a:t> </a:t>
            </a:r>
            <a:endParaRPr dirty="0" lang="en-US">
              <a:solidFill>
                <a:srgbClr val="FF0000"/>
              </a:solidFill>
            </a:endParaRPr>
          </a:p>
        </p:txBody>
      </p:sp>
      <p:sp>
        <p:nvSpPr>
          <p:cNvPr id="1048615" name="TextBox 6"/>
          <p:cNvSpPr txBox="1"/>
          <p:nvPr/>
        </p:nvSpPr>
        <p:spPr>
          <a:xfrm>
            <a:off x="131445" y="5222875"/>
            <a:ext cx="6138545" cy="368300"/>
          </a:xfrm>
          <a:prstGeom prst="rect"/>
          <a:noFill/>
        </p:spPr>
        <p:txBody>
          <a:bodyPr rtlCol="0" wrap="square">
            <a:spAutoFit/>
          </a:bodyPr>
          <a:p>
            <a:pPr algn="ctr"/>
            <a:r>
              <a:rPr dirty="0" lang="en-US">
                <a:latin typeface="Doppio One" panose="02010603030000020804" charset="0"/>
                <a:cs typeface="Doppio One" panose="02010603030000020804" charset="0"/>
              </a:rPr>
              <a:t>I</a:t>
            </a:r>
            <a:r>
              <a:rPr dirty="0" lang="en-US" smtClean="0">
                <a:latin typeface="Doppio One" panose="02010603030000020804" charset="0"/>
                <a:cs typeface="Doppio One" panose="02010603030000020804" charset="0"/>
              </a:rPr>
              <a:t>ntroducing </a:t>
            </a:r>
            <a:r>
              <a:rPr dirty="0" lang="en-US">
                <a:latin typeface="Doppio One" panose="02010603030000020804" charset="0"/>
                <a:cs typeface="Doppio One" panose="02010603030000020804" charset="0"/>
              </a:rPr>
              <a:t>an exhaust fan ventilation system </a:t>
            </a:r>
            <a:endParaRPr dirty="0" lang="en-US">
              <a:latin typeface="Doppio One" panose="02010603030000020804" charset="0"/>
              <a:cs typeface="Doppio One" panose="02010603030000020804" charset="0"/>
            </a:endParaRPr>
          </a:p>
        </p:txBody>
      </p:sp>
      <p:sp>
        <p:nvSpPr>
          <p:cNvPr id="1048616" name="Rectangle 7"/>
          <p:cNvSpPr/>
          <p:nvPr/>
        </p:nvSpPr>
        <p:spPr>
          <a:xfrm>
            <a:off x="3598319" y="4194517"/>
            <a:ext cx="2543792" cy="891540"/>
          </a:xfrm>
          <a:prstGeom prst="rect"/>
        </p:spPr>
        <p:txBody>
          <a:bodyPr wrap="square">
            <a:spAutoFit/>
          </a:bodyPr>
          <a:p>
            <a:pPr algn="ctr"/>
            <a:r>
              <a:rPr dirty="0" lang="en-US">
                <a:solidFill>
                  <a:srgbClr val="FF0000"/>
                </a:solidFill>
              </a:rPr>
              <a:t>Figure: </a:t>
            </a:r>
            <a:r>
              <a:rPr dirty="0" lang="en-US"/>
              <a:t>Exhaust fan </a:t>
            </a:r>
            <a:r>
              <a:rPr dirty="0" lang="en-US" smtClean="0"/>
              <a:t>longitudinally</a:t>
            </a:r>
            <a:endParaRPr dirty="0" lang="en-US" smtClean="0"/>
          </a:p>
          <a:p>
            <a:pPr algn="ctr"/>
            <a:endParaRPr dirty="0" lang="en-US"/>
          </a:p>
        </p:txBody>
      </p:sp>
      <p:sp>
        <p:nvSpPr>
          <p:cNvPr id="1048617" name="TextBox 8"/>
          <p:cNvSpPr txBox="1"/>
          <p:nvPr/>
        </p:nvSpPr>
        <p:spPr>
          <a:xfrm>
            <a:off x="6312488" y="5222572"/>
            <a:ext cx="2766646" cy="645160"/>
          </a:xfrm>
          <a:prstGeom prst="rect"/>
          <a:noFill/>
        </p:spPr>
        <p:txBody>
          <a:bodyPr rtlCol="0" wrap="square">
            <a:spAutoFit/>
          </a:bodyPr>
          <a:p>
            <a:r>
              <a:rPr dirty="0" lang="en-US" smtClean="0">
                <a:latin typeface="Doppio One" panose="02010603030000020804" charset="0"/>
                <a:cs typeface="Doppio One" panose="02010603030000020804" charset="0"/>
              </a:rPr>
              <a:t>Providing </a:t>
            </a:r>
            <a:r>
              <a:rPr dirty="0" lang="en-US">
                <a:latin typeface="Doppio One" panose="02010603030000020804" charset="0"/>
                <a:cs typeface="Doppio One" panose="02010603030000020804" charset="0"/>
              </a:rPr>
              <a:t>safety precautions for ears</a:t>
            </a:r>
            <a:endParaRPr dirty="0" lang="en-US">
              <a:latin typeface="Doppio One" panose="02010603030000020804" charset="0"/>
              <a:cs typeface="Doppio One" panose="02010603030000020804" charset="0"/>
            </a:endParaRPr>
          </a:p>
        </p:txBody>
      </p:sp>
      <p:sp>
        <p:nvSpPr>
          <p:cNvPr id="1048618" name="TextBox 10"/>
          <p:cNvSpPr txBox="1"/>
          <p:nvPr/>
        </p:nvSpPr>
        <p:spPr>
          <a:xfrm>
            <a:off x="9110345" y="5222875"/>
            <a:ext cx="3100070" cy="368300"/>
          </a:xfrm>
          <a:prstGeom prst="rect"/>
          <a:noFill/>
        </p:spPr>
        <p:txBody>
          <a:bodyPr rtlCol="0" wrap="square">
            <a:spAutoFit/>
          </a:bodyPr>
          <a:p>
            <a:r>
              <a:rPr dirty="0" lang="en-US" smtClean="0">
                <a:latin typeface="Doppio One" panose="02010603030000020804" charset="0"/>
                <a:cs typeface="Doppio One" panose="02010603030000020804" charset="0"/>
              </a:rPr>
              <a:t>Exchanging old machines</a:t>
            </a:r>
            <a:endParaRPr dirty="0" lang="en-US">
              <a:latin typeface="Doppio One" panose="02010603030000020804" charset="0"/>
              <a:cs typeface="Doppio One" panose="02010603030000020804" charset="0"/>
            </a:endParaRPr>
          </a:p>
        </p:txBody>
      </p:sp>
      <p:pic>
        <p:nvPicPr>
          <p:cNvPr id="2097166" name="Picture 20"/>
          <p:cNvPicPr>
            <a:picLocks noChangeAspect="1"/>
          </p:cNvPicPr>
          <p:nvPr>
            <p:ph idx="1"/>
          </p:nvPr>
        </p:nvPicPr>
        <p:blipFill>
          <a:blip xmlns:r="http://schemas.openxmlformats.org/officeDocument/2006/relationships" r:embed="rId4" cstate="print"/>
          <a:srcRect l="20112" t="33324" r="53319" b="11914"/>
          <a:stretch>
            <a:fillRect/>
          </a:stretch>
        </p:blipFill>
        <p:spPr>
          <a:xfrm>
            <a:off x="6373495" y="1721485"/>
            <a:ext cx="2241550" cy="2356485"/>
          </a:xfrm>
          <a:prstGeom prst="rect"/>
          <a:ln>
            <a:noFill/>
          </a:ln>
        </p:spPr>
      </p:pic>
      <p:sp>
        <p:nvSpPr>
          <p:cNvPr id="1048619" name="Bevel 2"/>
          <p:cNvSpPr/>
          <p:nvPr/>
        </p:nvSpPr>
        <p:spPr>
          <a:xfrm>
            <a:off x="4787582" y="10631929"/>
            <a:ext cx="2616835" cy="2921000"/>
          </a:xfrm>
          <a:prstGeom prst="beve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82" name=""/>
          <p:cNvPicPr>
            <a:picLocks/>
          </p:cNvPicPr>
          <p:nvPr/>
        </p:nvPicPr>
        <p:blipFill>
          <a:blip xmlns:r="http://schemas.openxmlformats.org/officeDocument/2006/relationships" r:embed="rId5"/>
          <a:stretch>
            <a:fillRect/>
          </a:stretch>
        </p:blipFill>
        <p:spPr>
          <a:xfrm rot="0">
            <a:off x="9110345" y="1907705"/>
            <a:ext cx="2372839" cy="1769004"/>
          </a:xfrm>
          <a:prstGeom prst="rect"/>
        </p:spPr>
      </p:pic>
    </p:spTree>
  </p:cSld>
  <p:clrMapOvr>
    <a:masterClrMapping/>
  </p:clrMapOvr>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48" name=""/>
        <p:cNvGrpSpPr/>
        <p:nvPr/>
      </p:nvGrpSpPr>
      <p:grpSpPr>
        <a:xfrm>
          <a:off x="0" y="0"/>
          <a:ext cx="0" cy="0"/>
          <a:chOff x="0" y="0"/>
          <a:chExt cx="0" cy="0"/>
        </a:xfrm>
      </p:grpSpPr>
      <p:sp>
        <p:nvSpPr>
          <p:cNvPr id="1048620" name="Title 1"/>
          <p:cNvSpPr>
            <a:spLocks noGrp="1"/>
          </p:cNvSpPr>
          <p:nvPr>
            <p:ph type="title"/>
          </p:nvPr>
        </p:nvSpPr>
        <p:spPr>
          <a:xfrm>
            <a:off x="838200" y="777240"/>
            <a:ext cx="10515600" cy="1076960"/>
          </a:xfrm>
        </p:spPr>
        <p:txBody>
          <a:bodyPr/>
          <a:p>
            <a:pPr algn="ctr"/>
            <a:r>
              <a:rPr b="1" dirty="0" lang="en-US">
                <a:solidFill>
                  <a:schemeClr val="bg1"/>
                </a:solidFill>
                <a:latin typeface="+mn-lt"/>
              </a:rPr>
              <a:t>Maintenance shop</a:t>
            </a:r>
            <a:endParaRPr b="1" dirty="0" lang="en-US">
              <a:solidFill>
                <a:schemeClr val="bg1"/>
              </a:solidFill>
              <a:latin typeface="+mn-lt"/>
            </a:endParaRPr>
          </a:p>
        </p:txBody>
      </p:sp>
      <p:pic>
        <p:nvPicPr>
          <p:cNvPr id="2097167" name="image7.jpeg"/>
          <p:cNvPicPr>
            <a:picLocks/>
          </p:cNvPicPr>
          <p:nvPr/>
        </p:nvPicPr>
        <p:blipFill>
          <a:blip xmlns:r="http://schemas.openxmlformats.org/officeDocument/2006/relationships" r:embed="rId2" cstate="print"/>
          <a:stretch>
            <a:fillRect/>
          </a:stretch>
        </p:blipFill>
        <p:spPr>
          <a:xfrm>
            <a:off x="5734685" y="2103120"/>
            <a:ext cx="2173605" cy="2899410"/>
          </a:xfrm>
          <a:prstGeom prst="rect"/>
        </p:spPr>
      </p:pic>
      <p:pic>
        <p:nvPicPr>
          <p:cNvPr id="2097168" name="image8.jpeg"/>
          <p:cNvPicPr>
            <a:picLocks/>
          </p:cNvPicPr>
          <p:nvPr/>
        </p:nvPicPr>
        <p:blipFill>
          <a:blip xmlns:r="http://schemas.openxmlformats.org/officeDocument/2006/relationships" r:embed="rId3" cstate="print"/>
          <a:stretch>
            <a:fillRect/>
          </a:stretch>
        </p:blipFill>
        <p:spPr>
          <a:xfrm>
            <a:off x="8102308" y="2103364"/>
            <a:ext cx="3825240" cy="2880360"/>
          </a:xfrm>
          <a:prstGeom prst="rect"/>
        </p:spPr>
      </p:pic>
      <p:sp>
        <p:nvSpPr>
          <p:cNvPr id="1048621" name="TextBox 4"/>
          <p:cNvSpPr txBox="1"/>
          <p:nvPr/>
        </p:nvSpPr>
        <p:spPr>
          <a:xfrm>
            <a:off x="803959" y="2103363"/>
            <a:ext cx="4501661" cy="3291840"/>
          </a:xfrm>
          <a:prstGeom prst="rect"/>
          <a:noFill/>
        </p:spPr>
        <p:txBody>
          <a:bodyPr rtlCol="0" wrap="square">
            <a:spAutoFit/>
          </a:bodyPr>
          <a:p>
            <a:pPr indent="-285750" marL="285750">
              <a:buFont typeface="Arial" panose="020B0604020202020204" pitchFamily="34" charset="0"/>
              <a:buChar char="•"/>
            </a:pPr>
            <a:r>
              <a:rPr dirty="0" lang="en-US"/>
              <a:t>A</a:t>
            </a:r>
            <a:r>
              <a:rPr dirty="0" lang="en-US" smtClean="0"/>
              <a:t>ll </a:t>
            </a:r>
            <a:r>
              <a:rPr dirty="0" lang="en-US"/>
              <a:t>the transports of CDDL are being </a:t>
            </a:r>
            <a:r>
              <a:rPr dirty="0" lang="en-US" smtClean="0"/>
              <a:t>repaired.</a:t>
            </a:r>
            <a:endParaRPr dirty="0" lang="en-US" smtClean="0"/>
          </a:p>
          <a:p>
            <a:pPr indent="-285750" marL="285750">
              <a:buFont typeface="Arial" panose="020B0604020202020204" pitchFamily="34" charset="0"/>
              <a:buChar char="•"/>
            </a:pPr>
            <a:r>
              <a:rPr dirty="0" lang="en-US"/>
              <a:t>other machineries like over head </a:t>
            </a:r>
            <a:r>
              <a:rPr dirty="0" lang="en-US" smtClean="0"/>
              <a:t>crane</a:t>
            </a:r>
            <a:endParaRPr dirty="0" lang="en-US" smtClean="0"/>
          </a:p>
          <a:p>
            <a:r>
              <a:rPr dirty="0" lang="en-US"/>
              <a:t> </a:t>
            </a:r>
            <a:r>
              <a:rPr dirty="0" lang="en-US" smtClean="0"/>
              <a:t>     </a:t>
            </a:r>
            <a:r>
              <a:rPr dirty="0" lang="en-US"/>
              <a:t>and forklift crane are also repaired</a:t>
            </a:r>
            <a:r>
              <a:rPr dirty="0" lang="en-US" smtClean="0"/>
              <a:t>.</a:t>
            </a:r>
            <a:endParaRPr dirty="0" lang="en-US" smtClean="0"/>
          </a:p>
          <a:p>
            <a:pPr indent="-285750" marL="285750">
              <a:buFont typeface="Arial" panose="020B0604020202020204" pitchFamily="34" charset="0"/>
              <a:buChar char="•"/>
            </a:pPr>
            <a:r>
              <a:rPr dirty="0" lang="en-US" smtClean="0"/>
              <a:t>Huge amount </a:t>
            </a:r>
            <a:r>
              <a:rPr dirty="0" lang="en-US"/>
              <a:t>of carbon emission </a:t>
            </a:r>
            <a:r>
              <a:rPr dirty="0" lang="en-US" smtClean="0"/>
              <a:t>.</a:t>
            </a:r>
            <a:endParaRPr dirty="0" lang="en-US" smtClean="0"/>
          </a:p>
          <a:p>
            <a:pPr indent="-285750" marL="285750">
              <a:buFont typeface="Arial" panose="020B0604020202020204" pitchFamily="34" charset="0"/>
              <a:buChar char="•"/>
            </a:pPr>
            <a:r>
              <a:rPr dirty="0" lang="en-US" smtClean="0"/>
              <a:t>Washed grease </a:t>
            </a:r>
            <a:r>
              <a:rPr dirty="0" lang="en-US"/>
              <a:t>and oil are directly going </a:t>
            </a:r>
            <a:endParaRPr dirty="0" lang="en-US" smtClean="0"/>
          </a:p>
          <a:p>
            <a:r>
              <a:rPr dirty="0" lang="en-US"/>
              <a:t> </a:t>
            </a:r>
            <a:r>
              <a:rPr dirty="0" lang="en-US" smtClean="0"/>
              <a:t>     to </a:t>
            </a:r>
            <a:r>
              <a:rPr dirty="0" lang="en-US" err="1" smtClean="0"/>
              <a:t>karnaphuly</a:t>
            </a:r>
            <a:r>
              <a:rPr dirty="0" lang="en-US" smtClean="0"/>
              <a:t>.</a:t>
            </a:r>
            <a:endParaRPr dirty="0" lang="en-US" smtClean="0"/>
          </a:p>
          <a:p>
            <a:pPr indent="-285750" marL="285750">
              <a:buFont typeface="Arial" panose="020B0604020202020204" pitchFamily="34" charset="0"/>
              <a:buChar char="•"/>
            </a:pPr>
            <a:r>
              <a:rPr dirty="0" lang="en-US" smtClean="0"/>
              <a:t>Replace heavy </a:t>
            </a:r>
            <a:r>
              <a:rPr dirty="0" lang="en-US"/>
              <a:t>duty vehicles or </a:t>
            </a:r>
            <a:endParaRPr dirty="0" lang="en-US" smtClean="0"/>
          </a:p>
          <a:p>
            <a:r>
              <a:rPr dirty="0" lang="en-US"/>
              <a:t> </a:t>
            </a:r>
            <a:r>
              <a:rPr dirty="0" lang="en-US" smtClean="0"/>
              <a:t>     machineries.</a:t>
            </a:r>
            <a:endParaRPr dirty="0" lang="en-US" smtClean="0"/>
          </a:p>
          <a:p>
            <a:pPr indent="-285750" marL="285750">
              <a:buFont typeface="Arial" panose="020B0604020202020204" pitchFamily="34" charset="0"/>
              <a:buChar char="•"/>
            </a:pPr>
            <a:r>
              <a:rPr dirty="0" lang="en-US" smtClean="0"/>
              <a:t> Use </a:t>
            </a:r>
            <a:r>
              <a:rPr dirty="0" lang="en-US"/>
              <a:t>“Oil and grease separator” </a:t>
            </a:r>
            <a:r>
              <a:rPr dirty="0" lang="en-US" smtClean="0"/>
              <a:t> properly.</a:t>
            </a:r>
            <a:endParaRPr dirty="0" lang="en-US"/>
          </a:p>
          <a:p>
            <a:pPr indent="-285750" marL="285750">
              <a:buFont typeface="Arial" panose="020B0604020202020204" pitchFamily="34" charset="0"/>
              <a:buChar char="•"/>
            </a:pPr>
            <a:endParaRPr dirty="0" lang="en-US"/>
          </a:p>
        </p:txBody>
      </p:sp>
      <p:pic>
        <p:nvPicPr>
          <p:cNvPr id="2097169" name="image7.jpeg"/>
          <p:cNvPicPr>
            <a:picLocks/>
          </p:cNvPicPr>
          <p:nvPr/>
        </p:nvPicPr>
        <p:blipFill>
          <a:blip xmlns:r="http://schemas.openxmlformats.org/officeDocument/2006/relationships" r:embed="rId2" cstate="print"/>
          <a:stretch>
            <a:fillRect/>
          </a:stretch>
        </p:blipFill>
        <p:spPr>
          <a:xfrm>
            <a:off x="5734685" y="2103120"/>
            <a:ext cx="2173605" cy="2899410"/>
          </a:xfrm>
          <a:prstGeom prst="rect"/>
          <a:ln w="38100">
            <a:solidFill>
              <a:schemeClr val="tx1"/>
            </a:solidFill>
          </a:ln>
        </p:spPr>
      </p:pic>
      <p:pic>
        <p:nvPicPr>
          <p:cNvPr id="2097170" name="image8.jpeg"/>
          <p:cNvPicPr>
            <a:picLocks/>
          </p:cNvPicPr>
          <p:nvPr/>
        </p:nvPicPr>
        <p:blipFill>
          <a:blip xmlns:r="http://schemas.openxmlformats.org/officeDocument/2006/relationships" r:embed="rId3" cstate="print"/>
          <a:stretch>
            <a:fillRect/>
          </a:stretch>
        </p:blipFill>
        <p:spPr>
          <a:xfrm>
            <a:off x="8102308" y="2103364"/>
            <a:ext cx="3825240" cy="2880360"/>
          </a:xfrm>
          <a:prstGeom prst="rect"/>
          <a:ln w="38100">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49" name=""/>
        <p:cNvGrpSpPr/>
        <p:nvPr/>
      </p:nvGrpSpPr>
      <p:grpSpPr>
        <a:xfrm>
          <a:off x="0" y="0"/>
          <a:ext cx="0" cy="0"/>
          <a:chOff x="0" y="0"/>
          <a:chExt cx="0" cy="0"/>
        </a:xfrm>
      </p:grpSpPr>
      <p:sp>
        <p:nvSpPr>
          <p:cNvPr id="1048622" name="Title 1"/>
          <p:cNvSpPr>
            <a:spLocks noGrp="1"/>
          </p:cNvSpPr>
          <p:nvPr>
            <p:ph type="title"/>
          </p:nvPr>
        </p:nvSpPr>
        <p:spPr>
          <a:xfrm>
            <a:off x="-635" y="1087755"/>
            <a:ext cx="4486910" cy="715645"/>
          </a:xfrm>
        </p:spPr>
        <p:txBody>
          <a:bodyPr>
            <a:normAutofit/>
          </a:bodyPr>
          <a:p>
            <a:pPr algn="ctr"/>
            <a:r>
              <a:rPr b="1" dirty="0" lang="en-US">
                <a:solidFill>
                  <a:schemeClr val="bg1"/>
                </a:solidFill>
                <a:latin typeface="Montserrat SemiBold" charset="0"/>
                <a:cs typeface="Montserrat SemiBold" charset="0"/>
              </a:rPr>
              <a:t>Scrap</a:t>
            </a:r>
            <a:endParaRPr b="1" dirty="0" lang="en-US">
              <a:solidFill>
                <a:schemeClr val="bg1"/>
              </a:solidFill>
              <a:latin typeface="Montserrat SemiBold" charset="0"/>
              <a:cs typeface="Montserrat SemiBold" charset="0"/>
            </a:endParaRPr>
          </a:p>
        </p:txBody>
      </p:sp>
      <p:pic>
        <p:nvPicPr>
          <p:cNvPr id="2097171" name="image9.png"/>
          <p:cNvPicPr>
            <a:picLocks/>
          </p:cNvPicPr>
          <p:nvPr/>
        </p:nvPicPr>
        <p:blipFill>
          <a:blip xmlns:r="http://schemas.openxmlformats.org/officeDocument/2006/relationships" r:embed="rId2" cstate="print"/>
          <a:stretch>
            <a:fillRect/>
          </a:stretch>
        </p:blipFill>
        <p:spPr>
          <a:xfrm>
            <a:off x="8255024" y="1500554"/>
            <a:ext cx="3485515" cy="4098925"/>
          </a:xfrm>
          <a:prstGeom prst="rect"/>
          <a:ln w="12700">
            <a:solidFill>
              <a:schemeClr val="tx1"/>
            </a:solidFill>
          </a:ln>
        </p:spPr>
      </p:pic>
      <p:sp>
        <p:nvSpPr>
          <p:cNvPr id="1048623" name="TextBox 7"/>
          <p:cNvSpPr txBox="1"/>
          <p:nvPr/>
        </p:nvSpPr>
        <p:spPr>
          <a:xfrm>
            <a:off x="625817" y="2413663"/>
            <a:ext cx="3423138" cy="2225040"/>
          </a:xfrm>
          <a:prstGeom prst="rect"/>
          <a:noFill/>
        </p:spPr>
        <p:txBody>
          <a:bodyPr rtlCol="0" wrap="square">
            <a:spAutoFit/>
          </a:bodyPr>
          <a:p>
            <a:pPr indent="-285750" marL="285750">
              <a:buFont typeface="Arial" panose="020B0604020202020204" pitchFamily="34" charset="0"/>
              <a:buChar char="•"/>
            </a:pPr>
            <a:r>
              <a:rPr dirty="0" lang="en-US"/>
              <a:t>separate section for storing scrap in Chittagong dry dock</a:t>
            </a:r>
            <a:r>
              <a:rPr dirty="0" lang="en-US" smtClean="0"/>
              <a:t>.</a:t>
            </a:r>
            <a:endParaRPr dirty="0" lang="en-US" smtClean="0"/>
          </a:p>
          <a:p>
            <a:pPr indent="-285750" marL="285750">
              <a:buFont typeface="Arial" panose="020B0604020202020204" pitchFamily="34" charset="0"/>
              <a:buChar char="•"/>
            </a:pPr>
            <a:r>
              <a:rPr dirty="0" lang="en-US"/>
              <a:t>both plastic and metallic scraps present </a:t>
            </a:r>
            <a:r>
              <a:rPr dirty="0" lang="en-US" smtClean="0"/>
              <a:t>here</a:t>
            </a:r>
            <a:endParaRPr dirty="0" lang="en-US" smtClean="0"/>
          </a:p>
          <a:p>
            <a:pPr indent="-285750" marL="285750">
              <a:buFont typeface="Arial" panose="020B0604020202020204" pitchFamily="34" charset="0"/>
              <a:buChar char="•"/>
            </a:pPr>
            <a:r>
              <a:rPr dirty="0" lang="en-US"/>
              <a:t>mild steel scraps are full of rust</a:t>
            </a:r>
            <a:endParaRPr dirty="0" lang="en-US" smtClean="0"/>
          </a:p>
          <a:p>
            <a:r>
              <a:rPr dirty="0" lang="en-US"/>
              <a:t> </a:t>
            </a:r>
            <a:endParaRPr dirty="0" lang="en-US"/>
          </a:p>
          <a:p>
            <a:pPr indent="-285750" marL="285750">
              <a:buFont typeface="Arial" panose="020B0604020202020204" pitchFamily="34" charset="0"/>
              <a:buChar char="•"/>
            </a:pPr>
            <a:endParaRPr dirty="0" lang="en-US"/>
          </a:p>
        </p:txBody>
      </p:sp>
      <p:pic>
        <p:nvPicPr>
          <p:cNvPr id="2097172" name="image10.jpeg"/>
          <p:cNvPicPr>
            <a:picLocks/>
          </p:cNvPicPr>
          <p:nvPr/>
        </p:nvPicPr>
        <p:blipFill>
          <a:blip xmlns:r="http://schemas.openxmlformats.org/officeDocument/2006/relationships" r:embed="rId3" cstate="print"/>
          <a:stretch>
            <a:fillRect/>
          </a:stretch>
        </p:blipFill>
        <p:spPr>
          <a:xfrm>
            <a:off x="4864100" y="1500505"/>
            <a:ext cx="3013710" cy="1990725"/>
          </a:xfrm>
          <a:prstGeom prst="rect"/>
          <a:ln w="12700">
            <a:solidFill>
              <a:schemeClr val="tx1"/>
            </a:solidFill>
          </a:ln>
        </p:spPr>
      </p:pic>
      <p:pic>
        <p:nvPicPr>
          <p:cNvPr id="2097173" name="image11.jpeg"/>
          <p:cNvPicPr>
            <a:picLocks/>
          </p:cNvPicPr>
          <p:nvPr/>
        </p:nvPicPr>
        <p:blipFill>
          <a:blip xmlns:r="http://schemas.openxmlformats.org/officeDocument/2006/relationships" r:embed="rId4" cstate="print"/>
          <a:stretch>
            <a:fillRect/>
          </a:stretch>
        </p:blipFill>
        <p:spPr>
          <a:xfrm>
            <a:off x="4863171" y="3681779"/>
            <a:ext cx="3014980" cy="1917700"/>
          </a:xfrm>
          <a:prstGeom prst="rect"/>
          <a:ln w="12700">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50" name=""/>
        <p:cNvGrpSpPr/>
        <p:nvPr/>
      </p:nvGrpSpPr>
      <p:grpSpPr>
        <a:xfrm>
          <a:off x="0" y="0"/>
          <a:ext cx="0" cy="0"/>
          <a:chOff x="0" y="0"/>
          <a:chExt cx="0" cy="0"/>
        </a:xfrm>
      </p:grpSpPr>
      <p:pic>
        <p:nvPicPr>
          <p:cNvPr id="2097174" name="image14.jpeg"/>
          <p:cNvPicPr>
            <a:picLocks/>
          </p:cNvPicPr>
          <p:nvPr/>
        </p:nvPicPr>
        <p:blipFill>
          <a:blip xmlns:r="http://schemas.openxmlformats.org/officeDocument/2006/relationships" r:embed="rId2" cstate="print"/>
          <a:stretch>
            <a:fillRect/>
          </a:stretch>
        </p:blipFill>
        <p:spPr>
          <a:xfrm>
            <a:off x="8726436" y="1274693"/>
            <a:ext cx="3072765" cy="3635375"/>
          </a:xfrm>
          <a:prstGeom prst="rect"/>
          <a:ln w="28575">
            <a:solidFill>
              <a:schemeClr val="tx1"/>
            </a:solidFill>
          </a:ln>
        </p:spPr>
      </p:pic>
      <p:sp>
        <p:nvSpPr>
          <p:cNvPr id="1048624" name="TextBox 8"/>
          <p:cNvSpPr txBox="1"/>
          <p:nvPr/>
        </p:nvSpPr>
        <p:spPr>
          <a:xfrm>
            <a:off x="499745" y="5201285"/>
            <a:ext cx="2733040" cy="645160"/>
          </a:xfrm>
          <a:prstGeom prst="rect"/>
          <a:noFill/>
        </p:spPr>
        <p:txBody>
          <a:bodyPr rtlCol="0" wrap="square">
            <a:spAutoFit/>
          </a:bodyPr>
          <a:p>
            <a:pPr algn="ctr"/>
            <a:r>
              <a:rPr dirty="0" lang="en-US" smtClean="0">
                <a:latin typeface="Doppio One" panose="02010603030000020804" charset="0"/>
                <a:cs typeface="Doppio One" panose="02010603030000020804" charset="0"/>
              </a:rPr>
              <a:t>Bare rust </a:t>
            </a:r>
            <a:r>
              <a:rPr dirty="0" lang="en-US">
                <a:latin typeface="Doppio One" panose="02010603030000020804" charset="0"/>
                <a:cs typeface="Doppio One" panose="02010603030000020804" charset="0"/>
              </a:rPr>
              <a:t>filled </a:t>
            </a:r>
            <a:endParaRPr dirty="0" lang="en-US" smtClean="0">
              <a:latin typeface="Doppio One" panose="02010603030000020804" charset="0"/>
              <a:cs typeface="Doppio One" panose="02010603030000020804" charset="0"/>
            </a:endParaRPr>
          </a:p>
          <a:p>
            <a:pPr algn="ctr"/>
            <a:r>
              <a:rPr dirty="0" lang="en-US" smtClean="0">
                <a:latin typeface="Doppio One" panose="02010603030000020804" charset="0"/>
                <a:cs typeface="Doppio One" panose="02010603030000020804" charset="0"/>
              </a:rPr>
              <a:t>mild </a:t>
            </a:r>
            <a:r>
              <a:rPr dirty="0" lang="en-US">
                <a:latin typeface="Doppio One" panose="02010603030000020804" charset="0"/>
                <a:cs typeface="Doppio One" panose="02010603030000020804" charset="0"/>
              </a:rPr>
              <a:t>steel scraps</a:t>
            </a:r>
            <a:endParaRPr dirty="0" lang="en-US">
              <a:latin typeface="Doppio One" panose="02010603030000020804" charset="0"/>
              <a:cs typeface="Doppio One" panose="02010603030000020804" charset="0"/>
            </a:endParaRPr>
          </a:p>
        </p:txBody>
      </p:sp>
      <p:sp>
        <p:nvSpPr>
          <p:cNvPr id="1048625" name="TextBox 9"/>
          <p:cNvSpPr txBox="1"/>
          <p:nvPr/>
        </p:nvSpPr>
        <p:spPr>
          <a:xfrm>
            <a:off x="7658199" y="5201503"/>
            <a:ext cx="2956956" cy="368300"/>
          </a:xfrm>
          <a:prstGeom prst="rect"/>
          <a:noFill/>
        </p:spPr>
        <p:txBody>
          <a:bodyPr rtlCol="0" wrap="square">
            <a:spAutoFit/>
          </a:bodyPr>
          <a:p>
            <a:r>
              <a:rPr dirty="0" lang="en-US">
                <a:latin typeface="Doppio One" panose="02010603030000020804" charset="0"/>
                <a:cs typeface="Doppio One" panose="02010603030000020804" charset="0"/>
              </a:rPr>
              <a:t>Plastic Scraps </a:t>
            </a:r>
            <a:endParaRPr dirty="0" lang="en-US">
              <a:latin typeface="Doppio One" panose="02010603030000020804" charset="0"/>
              <a:cs typeface="Doppio One" panose="02010603030000020804" charset="0"/>
            </a:endParaRPr>
          </a:p>
        </p:txBody>
      </p:sp>
      <p:pic>
        <p:nvPicPr>
          <p:cNvPr id="2097175" name="image12.jpeg"/>
          <p:cNvPicPr>
            <a:picLocks/>
          </p:cNvPicPr>
          <p:nvPr/>
        </p:nvPicPr>
        <p:blipFill>
          <a:blip xmlns:r="http://schemas.openxmlformats.org/officeDocument/2006/relationships" r:embed="rId3" cstate="print"/>
          <a:stretch>
            <a:fillRect/>
          </a:stretch>
        </p:blipFill>
        <p:spPr>
          <a:xfrm>
            <a:off x="499745" y="1274445"/>
            <a:ext cx="2733040" cy="3644900"/>
          </a:xfrm>
          <a:prstGeom prst="rect"/>
          <a:ln w="28575">
            <a:solidFill>
              <a:schemeClr val="tx1"/>
            </a:solidFill>
          </a:ln>
        </p:spPr>
      </p:pic>
      <p:pic>
        <p:nvPicPr>
          <p:cNvPr id="2097176" name="image13.jpeg"/>
          <p:cNvPicPr>
            <a:picLocks/>
          </p:cNvPicPr>
          <p:nvPr/>
        </p:nvPicPr>
        <p:blipFill>
          <a:blip xmlns:r="http://schemas.openxmlformats.org/officeDocument/2006/relationships" r:embed="rId4" cstate="print"/>
          <a:stretch>
            <a:fillRect/>
          </a:stretch>
        </p:blipFill>
        <p:spPr>
          <a:xfrm>
            <a:off x="3573780" y="1274445"/>
            <a:ext cx="4847590" cy="3635375"/>
          </a:xfrm>
          <a:prstGeom prst="rect"/>
          <a:ln w="28575">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51" name=""/>
        <p:cNvGrpSpPr/>
        <p:nvPr/>
      </p:nvGrpSpPr>
      <p:grpSpPr>
        <a:xfrm>
          <a:off x="0" y="0"/>
          <a:ext cx="0" cy="0"/>
          <a:chOff x="0" y="0"/>
          <a:chExt cx="0" cy="0"/>
        </a:xfrm>
      </p:grpSpPr>
      <p:pic>
        <p:nvPicPr>
          <p:cNvPr id="2097177" name="image16.jpeg"/>
          <p:cNvPicPr>
            <a:picLocks/>
          </p:cNvPicPr>
          <p:nvPr/>
        </p:nvPicPr>
        <p:blipFill>
          <a:blip xmlns:r="http://schemas.openxmlformats.org/officeDocument/2006/relationships" r:embed="rId2" cstate="print"/>
          <a:stretch>
            <a:fillRect/>
          </a:stretch>
        </p:blipFill>
        <p:spPr>
          <a:xfrm>
            <a:off x="3930650" y="2142192"/>
            <a:ext cx="4918710" cy="3663315"/>
          </a:xfrm>
          <a:prstGeom prst="rect"/>
        </p:spPr>
      </p:pic>
      <p:sp>
        <p:nvSpPr>
          <p:cNvPr id="1048626" name="TextBox 4"/>
          <p:cNvSpPr txBox="1"/>
          <p:nvPr/>
        </p:nvSpPr>
        <p:spPr>
          <a:xfrm>
            <a:off x="3930015" y="5805805"/>
            <a:ext cx="4393565" cy="645160"/>
          </a:xfrm>
          <a:prstGeom prst="rect"/>
          <a:noFill/>
        </p:spPr>
        <p:txBody>
          <a:bodyPr rtlCol="0" wrap="square">
            <a:spAutoFit/>
          </a:bodyPr>
          <a:p>
            <a:r>
              <a:rPr b="1" dirty="0" lang="en-US">
                <a:latin typeface="Doppio One" panose="02010603030000020804" charset="0"/>
                <a:cs typeface="Doppio One" panose="02010603030000020804" charset="0"/>
              </a:rPr>
              <a:t>Figure : New Solution for Scrap Yard</a:t>
            </a:r>
            <a:endParaRPr b="1" dirty="0" lang="en-US">
              <a:latin typeface="Doppio One" panose="02010603030000020804" charset="0"/>
              <a:cs typeface="Doppio One" panose="02010603030000020804" charset="0"/>
            </a:endParaRPr>
          </a:p>
          <a:p>
            <a:endParaRPr dirty="0" lang="en-US">
              <a:latin typeface="Doppio One" panose="02010603030000020804" charset="0"/>
              <a:cs typeface="Doppio One" panose="02010603030000020804" charset="0"/>
            </a:endParaRPr>
          </a:p>
        </p:txBody>
      </p:sp>
      <p:sp>
        <p:nvSpPr>
          <p:cNvPr id="1048627" name="TextBox 5"/>
          <p:cNvSpPr txBox="1"/>
          <p:nvPr/>
        </p:nvSpPr>
        <p:spPr>
          <a:xfrm>
            <a:off x="938545" y="1208273"/>
            <a:ext cx="6994567" cy="646331"/>
          </a:xfrm>
          <a:prstGeom prst="rect"/>
          <a:noFill/>
        </p:spPr>
        <p:txBody>
          <a:bodyPr rtlCol="0" wrap="square">
            <a:spAutoFit/>
          </a:bodyPr>
          <a:p>
            <a:pPr indent="-285750" marL="285750">
              <a:buFont typeface="Arial" panose="020B0604020202020204" pitchFamily="34" charset="0"/>
              <a:buChar char="•"/>
            </a:pPr>
            <a:r>
              <a:rPr dirty="0" lang="en-US"/>
              <a:t>separate sections for plastic, MS </a:t>
            </a:r>
            <a:r>
              <a:rPr dirty="0" lang="en-US" smtClean="0"/>
              <a:t>and other scraps</a:t>
            </a:r>
            <a:endParaRPr dirty="0" lang="en-US" smtClean="0"/>
          </a:p>
          <a:p>
            <a:pPr indent="-285750" marL="285750">
              <a:buFont typeface="Arial" panose="020B0604020202020204" pitchFamily="34" charset="0"/>
              <a:buChar char="•"/>
            </a:pPr>
            <a:r>
              <a:rPr dirty="0" lang="en-US"/>
              <a:t>will not get contaminated by the rust</a:t>
            </a:r>
            <a:endParaRPr dirty="0" lang="en-US"/>
          </a:p>
        </p:txBody>
      </p:sp>
    </p:spTree>
  </p:cSld>
  <p:clrMapOvr>
    <a:masterClrMapping/>
  </p:clrMapOvr>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52" name=""/>
        <p:cNvGrpSpPr/>
        <p:nvPr/>
      </p:nvGrpSpPr>
      <p:grpSpPr>
        <a:xfrm>
          <a:off x="0" y="0"/>
          <a:ext cx="0" cy="0"/>
          <a:chOff x="0" y="0"/>
          <a:chExt cx="0" cy="0"/>
        </a:xfrm>
      </p:grpSpPr>
      <p:sp>
        <p:nvSpPr>
          <p:cNvPr id="1048628" name="Title 1"/>
          <p:cNvSpPr>
            <a:spLocks noGrp="1"/>
          </p:cNvSpPr>
          <p:nvPr>
            <p:ph type="title"/>
          </p:nvPr>
        </p:nvSpPr>
        <p:spPr>
          <a:xfrm>
            <a:off x="648335" y="368300"/>
            <a:ext cx="3923665" cy="961390"/>
          </a:xfrm>
        </p:spPr>
        <p:txBody>
          <a:bodyPr>
            <a:normAutofit/>
          </a:bodyPr>
          <a:p>
            <a:pPr algn="ctr" lvl="0"/>
            <a:r>
              <a:rPr b="1" dirty="0" lang="en-US">
                <a:solidFill>
                  <a:schemeClr val="bg1"/>
                </a:solidFill>
                <a:latin typeface="Montserrat SemiBold" charset="0"/>
                <a:cs typeface="Montserrat SemiBold" charset="0"/>
              </a:rPr>
              <a:t>Painting</a:t>
            </a:r>
            <a:endParaRPr b="1" dirty="0" lang="en-US">
              <a:solidFill>
                <a:schemeClr val="bg1"/>
              </a:solidFill>
              <a:latin typeface="Montserrat SemiBold" charset="0"/>
              <a:cs typeface="Montserrat SemiBold" charset="0"/>
            </a:endParaRPr>
          </a:p>
        </p:txBody>
      </p:sp>
      <p:sp>
        <p:nvSpPr>
          <p:cNvPr id="1048629" name="TextBox 4"/>
          <p:cNvSpPr txBox="1"/>
          <p:nvPr/>
        </p:nvSpPr>
        <p:spPr>
          <a:xfrm>
            <a:off x="648558" y="1624039"/>
            <a:ext cx="5462649" cy="1158240"/>
          </a:xfrm>
          <a:prstGeom prst="rect"/>
          <a:noFill/>
        </p:spPr>
        <p:txBody>
          <a:bodyPr rtlCol="0" wrap="square">
            <a:spAutoFit/>
          </a:bodyPr>
          <a:p>
            <a:r>
              <a:rPr dirty="0" lang="en-US"/>
              <a:t>The quality of the number of protection </a:t>
            </a:r>
            <a:r>
              <a:rPr dirty="0" lang="en-US" smtClean="0"/>
              <a:t>gear used </a:t>
            </a:r>
            <a:r>
              <a:rPr dirty="0" lang="en-US"/>
              <a:t>in painting is not up to the mark.</a:t>
            </a:r>
            <a:endParaRPr dirty="0" lang="en-US"/>
          </a:p>
          <a:p>
            <a:r>
              <a:rPr dirty="0" lang="en-US"/>
              <a:t> </a:t>
            </a:r>
            <a:endParaRPr dirty="0" lang="en-US"/>
          </a:p>
          <a:p>
            <a:endParaRPr dirty="0" lang="en-US"/>
          </a:p>
        </p:txBody>
      </p:sp>
      <p:sp>
        <p:nvSpPr>
          <p:cNvPr id="1048630" name="TextBox 5"/>
          <p:cNvSpPr txBox="1"/>
          <p:nvPr/>
        </p:nvSpPr>
        <p:spPr>
          <a:xfrm>
            <a:off x="648269" y="3021553"/>
            <a:ext cx="5985164" cy="2377440"/>
          </a:xfrm>
          <a:prstGeom prst="rect"/>
          <a:noFill/>
        </p:spPr>
        <p:txBody>
          <a:bodyPr rtlCol="0" wrap="square">
            <a:spAutoFit/>
          </a:bodyPr>
          <a:p>
            <a:endParaRPr dirty="0" lang="en-US"/>
          </a:p>
          <a:p>
            <a:pPr indent="0">
              <a:lnSpc>
                <a:spcPct val="110000"/>
              </a:lnSpc>
              <a:buFont typeface="Arial" panose="020B0604020202020204" pitchFamily="34" charset="0"/>
              <a:buNone/>
            </a:pPr>
            <a:r>
              <a:rPr dirty="0" lang="en-US" smtClean="0"/>
              <a:t>      Providing n</a:t>
            </a:r>
            <a:r>
              <a:rPr dirty="0" lang="en-US" smtClean="0"/>
              <a:t>ew </a:t>
            </a:r>
            <a:r>
              <a:rPr dirty="0" lang="en-US"/>
              <a:t>and better-quality protection </a:t>
            </a:r>
            <a:r>
              <a:rPr dirty="0" lang="en-US" smtClean="0"/>
              <a:t>gear</a:t>
            </a:r>
            <a:endParaRPr dirty="0" lang="en-US" smtClean="0"/>
          </a:p>
          <a:p>
            <a:pPr indent="0">
              <a:lnSpc>
                <a:spcPct val="110000"/>
              </a:lnSpc>
              <a:buFont typeface="Arial" panose="020B0604020202020204" pitchFamily="34" charset="0"/>
              <a:buNone/>
            </a:pPr>
            <a:r>
              <a:rPr dirty="0" lang="en-US" smtClean="0">
                <a:sym typeface="+mn-ea"/>
              </a:rPr>
              <a:t>      </a:t>
            </a:r>
            <a:r>
              <a:rPr dirty="0" lang="en-US" smtClean="0"/>
              <a:t>Us</a:t>
            </a:r>
            <a:r>
              <a:rPr dirty="0" lang="en-US" smtClean="0"/>
              <a:t>ing anti-biocidal </a:t>
            </a:r>
            <a:r>
              <a:rPr dirty="0" lang="en-US" smtClean="0"/>
              <a:t>coatings</a:t>
            </a:r>
            <a:endParaRPr dirty="0" lang="en-US" smtClean="0"/>
          </a:p>
          <a:p>
            <a:pPr indent="0" lvl="0">
              <a:lnSpc>
                <a:spcPct val="110000"/>
              </a:lnSpc>
              <a:buFont typeface="Arial" panose="020B0604020202020204" pitchFamily="34" charset="0"/>
              <a:buNone/>
            </a:pPr>
            <a:r>
              <a:rPr dirty="0" lang="en-US" smtClean="0">
                <a:sym typeface="+mn-ea"/>
              </a:rPr>
              <a:t>      </a:t>
            </a:r>
            <a:r>
              <a:rPr dirty="0" lang="en-US" smtClean="0"/>
              <a:t>Increasing awareness </a:t>
            </a:r>
            <a:r>
              <a:rPr dirty="0" lang="en-US"/>
              <a:t>of BIOFOULING and effect of painting </a:t>
            </a:r>
            <a:r>
              <a:rPr dirty="0" lang="en-US" smtClean="0">
                <a:sym typeface="+mn-ea"/>
              </a:rPr>
              <a:t>         </a:t>
            </a:r>
            <a:endParaRPr dirty="0" lang="en-US" smtClean="0">
              <a:sym typeface="+mn-ea"/>
            </a:endParaRPr>
          </a:p>
          <a:p>
            <a:pPr indent="0" lvl="0">
              <a:lnSpc>
                <a:spcPct val="110000"/>
              </a:lnSpc>
              <a:buFont typeface="Arial" panose="020B0604020202020204" pitchFamily="34" charset="0"/>
              <a:buNone/>
            </a:pPr>
            <a:r>
              <a:rPr dirty="0" lang="en-US" smtClean="0">
                <a:sym typeface="+mn-ea"/>
              </a:rPr>
              <a:t>      </a:t>
            </a:r>
            <a:r>
              <a:rPr dirty="0" lang="en-US"/>
              <a:t>chemicals in river or sea</a:t>
            </a:r>
            <a:r>
              <a:rPr dirty="0" lang="en-US" smtClean="0"/>
              <a:t>.</a:t>
            </a:r>
            <a:endParaRPr dirty="0" lang="en-US" smtClean="0"/>
          </a:p>
          <a:p>
            <a:pPr indent="0" lvl="0">
              <a:lnSpc>
                <a:spcPct val="110000"/>
              </a:lnSpc>
              <a:buFont typeface="Arial" panose="020B0604020202020204" pitchFamily="34" charset="0"/>
              <a:buNone/>
            </a:pPr>
            <a:r>
              <a:rPr dirty="0" lang="en-US" smtClean="0">
                <a:sym typeface="+mn-ea"/>
              </a:rPr>
              <a:t>      </a:t>
            </a:r>
            <a:r>
              <a:rPr dirty="0" lang="en-US"/>
              <a:t>I</a:t>
            </a:r>
            <a:r>
              <a:rPr dirty="0" lang="en-US" smtClean="0"/>
              <a:t>ntroducing wet blasting instead of </a:t>
            </a:r>
            <a:r>
              <a:rPr dirty="0" lang="en-US" err="1" smtClean="0"/>
              <a:t>hydroblasting</a:t>
            </a:r>
            <a:r>
              <a:rPr dirty="0" lang="en-US" smtClean="0"/>
              <a:t>.</a:t>
            </a:r>
            <a:endParaRPr dirty="0" lang="en-US"/>
          </a:p>
          <a:p>
            <a:pPr indent="-285750" marL="285750">
              <a:buFont typeface="Arial" panose="020B0604020202020204" pitchFamily="34" charset="0"/>
              <a:buChar char="•"/>
            </a:pPr>
            <a:endParaRPr dirty="0" lang="en-US"/>
          </a:p>
        </p:txBody>
      </p:sp>
      <p:sp>
        <p:nvSpPr>
          <p:cNvPr id="1048631" name="TextBox 4"/>
          <p:cNvSpPr txBox="1"/>
          <p:nvPr/>
        </p:nvSpPr>
        <p:spPr>
          <a:xfrm>
            <a:off x="649193" y="2757514"/>
            <a:ext cx="5462649" cy="368300"/>
          </a:xfrm>
          <a:prstGeom prst="rect"/>
          <a:noFill/>
        </p:spPr>
        <p:txBody>
          <a:bodyPr rtlCol="0" wrap="square">
            <a:spAutoFit/>
          </a:bodyPr>
          <a:p>
            <a:r>
              <a:rPr dirty="0" lang="en-US" smtClean="0">
                <a:sym typeface="+mn-ea"/>
              </a:rPr>
              <a:t>Solution:</a:t>
            </a:r>
            <a:endParaRPr dirty="0" lang="en-US"/>
          </a:p>
        </p:txBody>
      </p:sp>
    </p:spTree>
  </p:cSld>
  <p:clrMapOvr>
    <a:masterClrMapping/>
  </p:clrMapOvr>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53" name=""/>
        <p:cNvGrpSpPr/>
        <p:nvPr/>
      </p:nvGrpSpPr>
      <p:grpSpPr>
        <a:xfrm>
          <a:off x="0" y="0"/>
          <a:ext cx="0" cy="0"/>
          <a:chOff x="0" y="0"/>
          <a:chExt cx="0" cy="0"/>
        </a:xfrm>
      </p:grpSpPr>
      <p:pic>
        <p:nvPicPr>
          <p:cNvPr id="2097178" name="Picture 3"/>
          <p:cNvPicPr>
            <a:picLocks/>
          </p:cNvPicPr>
          <p:nvPr/>
        </p:nvPicPr>
        <p:blipFill rotWithShape="1">
          <a:blip xmlns:r="http://schemas.openxmlformats.org/officeDocument/2006/relationships" r:embed="rId2" cstate="print"/>
          <a:srcRect l="19325" t="21848" r="53467" b="11432"/>
          <a:stretch>
            <a:fillRect/>
          </a:stretch>
        </p:blipFill>
        <p:spPr bwMode="auto">
          <a:xfrm>
            <a:off x="3086269" y="582453"/>
            <a:ext cx="2150749" cy="2966577"/>
          </a:xfrm>
          <a:prstGeom prst="rect"/>
          <a:ln>
            <a:noFill/>
          </a:ln>
        </p:spPr>
      </p:pic>
      <p:pic>
        <p:nvPicPr>
          <p:cNvPr id="2097179" name="Picture 4"/>
          <p:cNvPicPr>
            <a:picLocks/>
          </p:cNvPicPr>
          <p:nvPr/>
        </p:nvPicPr>
        <p:blipFill rotWithShape="1">
          <a:blip xmlns:r="http://schemas.openxmlformats.org/officeDocument/2006/relationships" r:embed="rId3" cstate="print"/>
          <a:srcRect l="18579" t="32523" r="24027" b="14759"/>
          <a:stretch>
            <a:fillRect/>
          </a:stretch>
        </p:blipFill>
        <p:spPr bwMode="auto">
          <a:xfrm>
            <a:off x="5718379" y="880463"/>
            <a:ext cx="4284865" cy="2668567"/>
          </a:xfrm>
          <a:prstGeom prst="rect"/>
          <a:ln w="28575">
            <a:solidFill>
              <a:schemeClr val="tx1"/>
            </a:solidFill>
          </a:ln>
        </p:spPr>
      </p:pic>
      <p:sp>
        <p:nvSpPr>
          <p:cNvPr id="1048632" name="Rectangle 5"/>
          <p:cNvSpPr/>
          <p:nvPr/>
        </p:nvSpPr>
        <p:spPr>
          <a:xfrm>
            <a:off x="4496435" y="3888105"/>
            <a:ext cx="4337685" cy="337185"/>
          </a:xfrm>
          <a:prstGeom prst="rect"/>
        </p:spPr>
        <p:txBody>
          <a:bodyPr wrap="square">
            <a:spAutoFit/>
          </a:bodyPr>
          <a:p>
            <a:r>
              <a:rPr dirty="0" sz="1600" lang="en-US" smtClean="0">
                <a:latin typeface="Doppio One" panose="02010603030000020804" charset="0"/>
                <a:cs typeface="Doppio One" panose="02010603030000020804" charset="0"/>
              </a:rPr>
              <a:t>Figure : Wet Blasting Equipment</a:t>
            </a:r>
            <a:endParaRPr dirty="0" sz="1600" lang="en-US" smtClean="0">
              <a:latin typeface="Doppio One" panose="02010603030000020804" charset="0"/>
              <a:cs typeface="Doppio One" panose="02010603030000020804" charset="0"/>
            </a:endParaRPr>
          </a:p>
        </p:txBody>
      </p:sp>
      <p:sp>
        <p:nvSpPr>
          <p:cNvPr id="1048633" name="TextBox 6"/>
          <p:cNvSpPr txBox="1"/>
          <p:nvPr/>
        </p:nvSpPr>
        <p:spPr>
          <a:xfrm>
            <a:off x="826836" y="4655127"/>
            <a:ext cx="5123180" cy="624841"/>
          </a:xfrm>
          <a:prstGeom prst="rect"/>
          <a:noFill/>
        </p:spPr>
        <p:txBody>
          <a:bodyPr rtlCol="0" wrap="none">
            <a:spAutoFit/>
          </a:bodyPr>
          <a:p>
            <a:pPr indent="-285750" marL="285750">
              <a:buFont typeface="Arial" panose="020B0604020202020204" pitchFamily="34" charset="0"/>
              <a:buChar char="•"/>
            </a:pPr>
            <a:r>
              <a:rPr dirty="0" lang="en-US"/>
              <a:t>H</a:t>
            </a:r>
            <a:r>
              <a:rPr dirty="0" lang="en-US" smtClean="0"/>
              <a:t>ydro blasting equipment </a:t>
            </a:r>
            <a:r>
              <a:rPr dirty="0" lang="en-US"/>
              <a:t>costs 43,800 </a:t>
            </a:r>
            <a:r>
              <a:rPr dirty="0" lang="en-US" smtClean="0"/>
              <a:t>dollars</a:t>
            </a:r>
            <a:endParaRPr dirty="0" lang="en-US" smtClean="0"/>
          </a:p>
          <a:p>
            <a:pPr indent="-285750" marL="285750">
              <a:buFont typeface="Arial" panose="020B0604020202020204" pitchFamily="34" charset="0"/>
              <a:buChar char="•"/>
            </a:pPr>
            <a:r>
              <a:rPr dirty="0" lang="en-US"/>
              <a:t>W</a:t>
            </a:r>
            <a:r>
              <a:rPr dirty="0" lang="en-US" smtClean="0"/>
              <a:t>et </a:t>
            </a:r>
            <a:r>
              <a:rPr dirty="0" lang="en-US"/>
              <a:t>blasting </a:t>
            </a:r>
            <a:r>
              <a:rPr dirty="0" lang="en-US" smtClean="0"/>
              <a:t>equipment only </a:t>
            </a:r>
            <a:r>
              <a:rPr dirty="0" lang="en-US"/>
              <a:t>3,650 dollars. </a:t>
            </a:r>
            <a:r>
              <a:rPr dirty="0" lang="en-US" smtClean="0"/>
              <a:t> </a:t>
            </a:r>
            <a:endParaRPr dirty="0"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54" name=""/>
        <p:cNvGrpSpPr/>
        <p:nvPr/>
      </p:nvGrpSpPr>
      <p:grpSpPr>
        <a:xfrm>
          <a:off x="0" y="0"/>
          <a:ext cx="0" cy="0"/>
          <a:chOff x="0" y="0"/>
          <a:chExt cx="0" cy="0"/>
        </a:xfrm>
      </p:grpSpPr>
      <p:sp>
        <p:nvSpPr>
          <p:cNvPr id="1048634" name="Title 1"/>
          <p:cNvSpPr>
            <a:spLocks noGrp="1"/>
          </p:cNvSpPr>
          <p:nvPr>
            <p:ph type="title"/>
          </p:nvPr>
        </p:nvSpPr>
        <p:spPr>
          <a:xfrm>
            <a:off x="838200" y="0"/>
            <a:ext cx="10515600" cy="1113790"/>
          </a:xfrm>
        </p:spPr>
        <p:txBody>
          <a:bodyPr/>
          <a:p>
            <a:pPr algn="ctr"/>
            <a:r>
              <a:rPr b="1" dirty="0" lang="en-US">
                <a:solidFill>
                  <a:schemeClr val="bg1"/>
                </a:solidFill>
                <a:latin typeface="Montserrat SemiBold" charset="0"/>
                <a:cs typeface="Montserrat SemiBold" charset="0"/>
              </a:rPr>
              <a:t>Green </a:t>
            </a:r>
            <a:r>
              <a:rPr b="1" dirty="0" lang="en-US" smtClean="0">
                <a:solidFill>
                  <a:schemeClr val="bg1"/>
                </a:solidFill>
                <a:latin typeface="Montserrat SemiBold" charset="0"/>
                <a:cs typeface="Montserrat SemiBold" charset="0"/>
              </a:rPr>
              <a:t>Shipbuilding</a:t>
            </a:r>
            <a:endParaRPr b="1" dirty="0" lang="en-US" smtClean="0">
              <a:solidFill>
                <a:schemeClr val="bg1"/>
              </a:solidFill>
              <a:latin typeface="Montserrat SemiBold" charset="0"/>
              <a:cs typeface="Montserrat SemiBold" charset="0"/>
            </a:endParaRPr>
          </a:p>
        </p:txBody>
      </p:sp>
      <p:sp>
        <p:nvSpPr>
          <p:cNvPr id="1048635" name="TextBox 3"/>
          <p:cNvSpPr txBox="1"/>
          <p:nvPr/>
        </p:nvSpPr>
        <p:spPr>
          <a:xfrm>
            <a:off x="1328412" y="2275046"/>
            <a:ext cx="6887688" cy="2491740"/>
          </a:xfrm>
          <a:prstGeom prst="rect"/>
          <a:noFill/>
        </p:spPr>
        <p:txBody>
          <a:bodyPr rtlCol="0" wrap="square">
            <a:spAutoFit/>
          </a:bodyPr>
          <a:p>
            <a:pPr indent="-285750" lvl="0" marL="285750">
              <a:buFont typeface="Arial" panose="020B0604020202020204" pitchFamily="34" charset="0"/>
              <a:buChar char="•"/>
            </a:pPr>
            <a:r>
              <a:rPr dirty="0" lang="en-US" smtClean="0"/>
              <a:t>Less carbon emission in maritime industry to meet SDG targets in order to get </a:t>
            </a:r>
            <a:r>
              <a:rPr dirty="0" lang="en-US"/>
              <a:t>open up new </a:t>
            </a:r>
            <a:r>
              <a:rPr dirty="0" lang="en-US" smtClean="0"/>
              <a:t>markets and </a:t>
            </a:r>
            <a:r>
              <a:rPr dirty="0" lang="en-US"/>
              <a:t>Freelance on new projects</a:t>
            </a:r>
            <a:r>
              <a:rPr dirty="0" lang="en-US" smtClean="0"/>
              <a:t>.</a:t>
            </a:r>
            <a:endParaRPr dirty="0" lang="en-US"/>
          </a:p>
          <a:p>
            <a:pPr indent="-285750" marL="285750">
              <a:buFont typeface="Arial" panose="020B0604020202020204" pitchFamily="34" charset="0"/>
              <a:buChar char="•"/>
            </a:pPr>
            <a:r>
              <a:rPr dirty="0" lang="en-US"/>
              <a:t>R</a:t>
            </a:r>
            <a:r>
              <a:rPr dirty="0" lang="en-US" smtClean="0"/>
              <a:t>educe</a:t>
            </a:r>
            <a:r>
              <a:rPr dirty="0" lang="en-US"/>
              <a:t>, reuse, </a:t>
            </a:r>
            <a:r>
              <a:rPr dirty="0" lang="en-US" smtClean="0"/>
              <a:t>recycle</a:t>
            </a:r>
            <a:endParaRPr dirty="0" lang="en-US" smtClean="0"/>
          </a:p>
          <a:p>
            <a:pPr indent="-285750" marL="285750">
              <a:buFont typeface="Arial" panose="020B0604020202020204" pitchFamily="34" charset="0"/>
              <a:buChar char="•"/>
            </a:pPr>
            <a:r>
              <a:rPr dirty="0" lang="en-US"/>
              <a:t>a specific profile sharing </a:t>
            </a:r>
            <a:r>
              <a:rPr dirty="0" lang="en-US" smtClean="0"/>
              <a:t>system</a:t>
            </a:r>
            <a:endParaRPr dirty="0" lang="en-US" smtClean="0"/>
          </a:p>
          <a:p>
            <a:pPr indent="-285750" marL="285750">
              <a:buFont typeface="Arial" panose="020B0604020202020204" pitchFamily="34" charset="0"/>
              <a:buChar char="•"/>
            </a:pPr>
            <a:r>
              <a:rPr dirty="0" lang="en-US" smtClean="0"/>
              <a:t>A central housing system</a:t>
            </a:r>
            <a:endParaRPr dirty="0" lang="en-US" smtClean="0"/>
          </a:p>
          <a:p>
            <a:pPr indent="-285750" marL="285750">
              <a:buFont typeface="Arial" panose="020B0604020202020204" pitchFamily="34" charset="0"/>
              <a:buChar char="•"/>
            </a:pPr>
            <a:r>
              <a:rPr dirty="0" lang="en-US"/>
              <a:t>L</a:t>
            </a:r>
            <a:r>
              <a:rPr dirty="0" lang="en-US" smtClean="0"/>
              <a:t>ake </a:t>
            </a:r>
            <a:r>
              <a:rPr dirty="0" lang="en-US"/>
              <a:t>of appropriate waste bins</a:t>
            </a:r>
            <a:endParaRPr dirty="0" lang="en-US" smtClean="0"/>
          </a:p>
          <a:p>
            <a:pPr indent="-285750" marL="285750">
              <a:buFont typeface="Arial" panose="020B0604020202020204" pitchFamily="34" charset="0"/>
              <a:buChar char="•"/>
            </a:pPr>
            <a:r>
              <a:rPr dirty="0" lang="en-US" smtClean="0"/>
              <a:t>Usage of plastic </a:t>
            </a:r>
            <a:r>
              <a:rPr dirty="0" lang="en-US"/>
              <a:t>cups</a:t>
            </a:r>
            <a:endParaRPr dirty="0" lang="en-US" smtClean="0"/>
          </a:p>
          <a:p>
            <a:pPr indent="-285750" marL="285750">
              <a:buFont typeface="Arial" panose="020B0604020202020204" pitchFamily="34" charset="0"/>
              <a:buChar char="•"/>
            </a:pPr>
            <a:endParaRPr dirty="0" lang="en-US"/>
          </a:p>
        </p:txBody>
      </p:sp>
      <p:pic>
        <p:nvPicPr>
          <p:cNvPr id="2097180" name="image17.jpeg"/>
          <p:cNvPicPr>
            <a:picLocks/>
          </p:cNvPicPr>
          <p:nvPr/>
        </p:nvPicPr>
        <p:blipFill>
          <a:blip xmlns:r="http://schemas.openxmlformats.org/officeDocument/2006/relationships" r:embed="rId2" cstate="print"/>
          <a:srcRect t="22428" b="18046"/>
          <a:stretch>
            <a:fillRect/>
          </a:stretch>
        </p:blipFill>
        <p:spPr>
          <a:xfrm>
            <a:off x="5725160" y="3288665"/>
            <a:ext cx="5252085" cy="2259965"/>
          </a:xfrm>
          <a:prstGeom prst="rect"/>
        </p:spPr>
      </p:pic>
      <p:sp>
        <p:nvSpPr>
          <p:cNvPr id="1048636" name="Rectangle 2"/>
          <p:cNvSpPr/>
          <p:nvPr/>
        </p:nvSpPr>
        <p:spPr>
          <a:xfrm>
            <a:off x="6525615" y="5384770"/>
            <a:ext cx="3268980" cy="332741"/>
          </a:xfrm>
          <a:prstGeom prst="rect"/>
        </p:spPr>
        <p:txBody>
          <a:bodyPr wrap="none">
            <a:spAutoFit/>
          </a:bodyPr>
          <a:p>
            <a:r>
              <a:rPr dirty="0" sz="1600" lang="en-US">
                <a:latin typeface="Doppio One" panose="02010603030000020804" charset="0"/>
                <a:cs typeface="Doppio One" panose="02010603030000020804" charset="0"/>
              </a:rPr>
              <a:t>Figure: Improved Pumping System</a:t>
            </a:r>
            <a:endParaRPr dirty="0" sz="1600" lang="en-US">
              <a:latin typeface="Doppio One" panose="02010603030000020804" charset="0"/>
              <a:cs typeface="Doppio One" panose="02010603030000020804" charset="0"/>
            </a:endParaRPr>
          </a:p>
        </p:txBody>
      </p:sp>
    </p:spTree>
  </p:cSld>
  <p:clrMapOvr>
    <a:masterClrMapping/>
  </p:clrMapOvr>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55" name=""/>
        <p:cNvGrpSpPr/>
        <p:nvPr/>
      </p:nvGrpSpPr>
      <p:grpSpPr>
        <a:xfrm>
          <a:off x="0" y="0"/>
          <a:ext cx="0" cy="0"/>
          <a:chOff x="0" y="0"/>
          <a:chExt cx="0" cy="0"/>
        </a:xfrm>
      </p:grpSpPr>
      <p:sp>
        <p:nvSpPr>
          <p:cNvPr id="1048637" name="Rectangle 3"/>
          <p:cNvSpPr/>
          <p:nvPr/>
        </p:nvSpPr>
        <p:spPr>
          <a:xfrm>
            <a:off x="558800" y="1182370"/>
            <a:ext cx="6199505" cy="802640"/>
          </a:xfrm>
          <a:prstGeom prst="rect"/>
        </p:spPr>
        <p:txBody>
          <a:bodyPr wrap="square">
            <a:spAutoFit/>
          </a:bodyPr>
          <a:p>
            <a:r>
              <a:rPr dirty="0" sz="2400" lang="en-US">
                <a:solidFill>
                  <a:schemeClr val="bg1"/>
                </a:solidFill>
                <a:latin typeface="Montserrat SemiBold" charset="0"/>
                <a:cs typeface="Montserrat SemiBold" charset="0"/>
              </a:rPr>
              <a:t>R</a:t>
            </a:r>
            <a:r>
              <a:rPr dirty="0" sz="2400" lang="en-US" smtClean="0">
                <a:solidFill>
                  <a:schemeClr val="bg1"/>
                </a:solidFill>
                <a:latin typeface="Montserrat SemiBold" charset="0"/>
                <a:cs typeface="Montserrat SemiBold" charset="0"/>
              </a:rPr>
              <a:t>eusing </a:t>
            </a:r>
            <a:r>
              <a:rPr dirty="0" sz="2400" lang="en-US">
                <a:solidFill>
                  <a:schemeClr val="bg1"/>
                </a:solidFill>
                <a:latin typeface="Montserrat SemiBold" charset="0"/>
                <a:cs typeface="Montserrat SemiBold" charset="0"/>
              </a:rPr>
              <a:t>the materials available </a:t>
            </a:r>
            <a:endParaRPr dirty="0" sz="2400" lang="en-US">
              <a:solidFill>
                <a:schemeClr val="bg1"/>
              </a:solidFill>
              <a:latin typeface="Montserrat SemiBold" charset="0"/>
              <a:cs typeface="Montserrat SemiBold" charset="0"/>
            </a:endParaRPr>
          </a:p>
          <a:p>
            <a:r>
              <a:rPr dirty="0" sz="2400" lang="en-US" smtClean="0">
                <a:solidFill>
                  <a:schemeClr val="bg1"/>
                </a:solidFill>
                <a:latin typeface="Montserrat SemiBold" charset="0"/>
                <a:cs typeface="Montserrat SemiBold" charset="0"/>
              </a:rPr>
              <a:t>in </a:t>
            </a:r>
            <a:r>
              <a:rPr dirty="0" sz="2400" lang="en-US">
                <a:solidFill>
                  <a:schemeClr val="bg1"/>
                </a:solidFill>
                <a:latin typeface="Montserrat SemiBold" charset="0"/>
                <a:cs typeface="Montserrat SemiBold" charset="0"/>
              </a:rPr>
              <a:t>the very best manner</a:t>
            </a:r>
            <a:endParaRPr dirty="0" sz="2400" lang="en-US">
              <a:solidFill>
                <a:schemeClr val="bg1"/>
              </a:solidFill>
              <a:latin typeface="Montserrat SemiBold" charset="0"/>
              <a:cs typeface="Montserrat SemiBold" charset="0"/>
            </a:endParaRPr>
          </a:p>
        </p:txBody>
      </p:sp>
      <p:pic>
        <p:nvPicPr>
          <p:cNvPr id="2097181" name="Picture 4"/>
          <p:cNvPicPr>
            <a:picLocks/>
          </p:cNvPicPr>
          <p:nvPr/>
        </p:nvPicPr>
        <p:blipFill rotWithShape="1">
          <a:blip xmlns:r="http://schemas.openxmlformats.org/officeDocument/2006/relationships" r:embed="rId2"/>
          <a:srcRect l="24860" t="16343" r="28131" b="8100"/>
          <a:stretch>
            <a:fillRect/>
          </a:stretch>
        </p:blipFill>
        <p:spPr bwMode="auto">
          <a:xfrm>
            <a:off x="5977244" y="973899"/>
            <a:ext cx="5362575" cy="4848225"/>
          </a:xfrm>
          <a:prstGeom prst="rect"/>
          <a:ln>
            <a:noFill/>
          </a:ln>
        </p:spPr>
      </p:pic>
      <p:sp>
        <p:nvSpPr>
          <p:cNvPr id="1048638" name="Rectangle 5"/>
          <p:cNvSpPr/>
          <p:nvPr/>
        </p:nvSpPr>
        <p:spPr>
          <a:xfrm>
            <a:off x="7114134" y="5822096"/>
            <a:ext cx="3230881" cy="358140"/>
          </a:xfrm>
          <a:prstGeom prst="rect"/>
        </p:spPr>
        <p:txBody>
          <a:bodyPr wrap="none">
            <a:spAutoFit/>
          </a:bodyPr>
          <a:p>
            <a:r>
              <a:rPr dirty="0" lang="en-US">
                <a:latin typeface="Doppio One" panose="02010603030000020804" charset="0"/>
                <a:cs typeface="Doppio One" panose="02010603030000020804" charset="0"/>
              </a:rPr>
              <a:t>Figure : Flow chart of recycling</a:t>
            </a:r>
            <a:endParaRPr dirty="0" lang="en-US">
              <a:latin typeface="Doppio One" panose="02010603030000020804" charset="0"/>
              <a:cs typeface="Doppio One" panose="020106030300000208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38" name=""/>
        <p:cNvGrpSpPr/>
        <p:nvPr/>
      </p:nvGrpSpPr>
      <p:grpSpPr>
        <a:xfrm>
          <a:off x="0" y="0"/>
          <a:ext cx="0" cy="0"/>
          <a:chOff x="0" y="0"/>
          <a:chExt cx="0" cy="0"/>
        </a:xfrm>
      </p:grpSpPr>
      <p:sp>
        <p:nvSpPr>
          <p:cNvPr id="1048591" name="Title 1"/>
          <p:cNvSpPr>
            <a:spLocks noGrp="1"/>
          </p:cNvSpPr>
          <p:nvPr>
            <p:ph type="title"/>
          </p:nvPr>
        </p:nvSpPr>
        <p:spPr>
          <a:xfrm>
            <a:off x="635" y="6350"/>
            <a:ext cx="12191365" cy="1139190"/>
          </a:xfrm>
        </p:spPr>
        <p:txBody>
          <a:bodyPr/>
          <a:p>
            <a:pPr algn="ctr"/>
            <a:r>
              <a:rPr b="1" dirty="0" lang="en-US">
                <a:solidFill>
                  <a:schemeClr val="bg1"/>
                </a:solidFill>
                <a:latin typeface="Montserrat SemiBold" charset="0"/>
                <a:cs typeface="Montserrat SemiBold" charset="0"/>
              </a:rPr>
              <a:t>Introduction</a:t>
            </a:r>
            <a:endParaRPr b="1" dirty="0" lang="en-US">
              <a:solidFill>
                <a:schemeClr val="bg1"/>
              </a:solidFill>
              <a:latin typeface="Montserrat SemiBold" charset="0"/>
              <a:cs typeface="Montserrat SemiBold" charset="0"/>
            </a:endParaRPr>
          </a:p>
        </p:txBody>
      </p:sp>
      <p:pic>
        <p:nvPicPr>
          <p:cNvPr id="2097153" name="Content Placeholder 3"/>
          <p:cNvPicPr>
            <a:picLocks noChangeAspect="1" noGrp="1"/>
          </p:cNvPicPr>
          <p:nvPr>
            <p:ph idx="1"/>
          </p:nvPr>
        </p:nvPicPr>
        <p:blipFill>
          <a:blip xmlns:r="http://schemas.openxmlformats.org/officeDocument/2006/relationships" r:embed="rId2" cstate="print"/>
          <a:srcRect l="18079" r="17538"/>
          <a:stretch>
            <a:fillRect/>
          </a:stretch>
        </p:blipFill>
        <p:spPr>
          <a:xfrm>
            <a:off x="1075055" y="2199005"/>
            <a:ext cx="2268220" cy="2348230"/>
          </a:xfrm>
        </p:spPr>
      </p:pic>
      <p:pic>
        <p:nvPicPr>
          <p:cNvPr id="2097154" name="Picture 4"/>
          <p:cNvPicPr>
            <a:picLocks noChangeAspect="1"/>
          </p:cNvPicPr>
          <p:nvPr/>
        </p:nvPicPr>
        <p:blipFill>
          <a:blip xmlns:r="http://schemas.openxmlformats.org/officeDocument/2006/relationships" r:embed="rId3"/>
          <a:stretch>
            <a:fillRect/>
          </a:stretch>
        </p:blipFill>
        <p:spPr>
          <a:xfrm>
            <a:off x="5612913" y="2131989"/>
            <a:ext cx="1277816" cy="1277816"/>
          </a:xfrm>
          <a:prstGeom prst="rect"/>
        </p:spPr>
      </p:pic>
      <p:pic>
        <p:nvPicPr>
          <p:cNvPr id="2097155" name="Picture 5"/>
          <p:cNvPicPr>
            <a:picLocks noChangeAspect="1"/>
          </p:cNvPicPr>
          <p:nvPr/>
        </p:nvPicPr>
        <p:blipFill>
          <a:blip xmlns:r="http://schemas.openxmlformats.org/officeDocument/2006/relationships" r:embed="rId4"/>
          <a:stretch>
            <a:fillRect/>
          </a:stretch>
        </p:blipFill>
        <p:spPr>
          <a:xfrm>
            <a:off x="5442929" y="3822307"/>
            <a:ext cx="1617784" cy="1078523"/>
          </a:xfrm>
          <a:prstGeom prst="rect"/>
        </p:spPr>
      </p:pic>
      <p:sp>
        <p:nvSpPr>
          <p:cNvPr id="1048592" name="TextBox 6"/>
          <p:cNvSpPr txBox="1"/>
          <p:nvPr/>
        </p:nvSpPr>
        <p:spPr>
          <a:xfrm>
            <a:off x="644769" y="5312201"/>
            <a:ext cx="2862579" cy="358140"/>
          </a:xfrm>
          <a:prstGeom prst="rect"/>
          <a:noFill/>
        </p:spPr>
        <p:txBody>
          <a:bodyPr rtlCol="0" wrap="none">
            <a:spAutoFit/>
          </a:bodyPr>
          <a:p>
            <a:r>
              <a:rPr dirty="0" lang="en-US">
                <a:latin typeface="Doppio One" panose="02010603030000020804" charset="0"/>
                <a:cs typeface="Doppio One" panose="02010603030000020804" charset="0"/>
              </a:rPr>
              <a:t>Environmental compliance </a:t>
            </a:r>
            <a:endParaRPr dirty="0" lang="en-US">
              <a:latin typeface="Doppio One" panose="02010603030000020804" charset="0"/>
              <a:cs typeface="Doppio One" panose="02010603030000020804" charset="0"/>
            </a:endParaRPr>
          </a:p>
        </p:txBody>
      </p:sp>
      <p:sp>
        <p:nvSpPr>
          <p:cNvPr id="1048593" name="TextBox 7"/>
          <p:cNvSpPr txBox="1"/>
          <p:nvPr/>
        </p:nvSpPr>
        <p:spPr>
          <a:xfrm>
            <a:off x="9262891" y="5314993"/>
            <a:ext cx="2075181" cy="358140"/>
          </a:xfrm>
          <a:prstGeom prst="rect"/>
          <a:noFill/>
        </p:spPr>
        <p:txBody>
          <a:bodyPr rtlCol="0" wrap="none">
            <a:spAutoFit/>
          </a:bodyPr>
          <a:p>
            <a:r>
              <a:rPr dirty="0" lang="en-US">
                <a:latin typeface="Doppio One" panose="02010603030000020804" charset="0"/>
                <a:cs typeface="Doppio One" panose="02010603030000020804" charset="0"/>
              </a:rPr>
              <a:t>Green Shipbuilding</a:t>
            </a:r>
            <a:endParaRPr dirty="0" lang="en-US">
              <a:latin typeface="Doppio One" panose="02010603030000020804" charset="0"/>
              <a:cs typeface="Doppio One" panose="02010603030000020804" charset="0"/>
            </a:endParaRPr>
          </a:p>
        </p:txBody>
      </p:sp>
      <p:sp>
        <p:nvSpPr>
          <p:cNvPr id="1048594" name="TextBox 8"/>
          <p:cNvSpPr txBox="1"/>
          <p:nvPr/>
        </p:nvSpPr>
        <p:spPr>
          <a:xfrm>
            <a:off x="4654064" y="5312201"/>
            <a:ext cx="3116579" cy="358140"/>
          </a:xfrm>
          <a:prstGeom prst="rect"/>
          <a:noFill/>
        </p:spPr>
        <p:txBody>
          <a:bodyPr rtlCol="0" wrap="none">
            <a:spAutoFit/>
          </a:bodyPr>
          <a:p>
            <a:r>
              <a:rPr dirty="0" lang="en-US">
                <a:latin typeface="Doppio One" panose="02010603030000020804" charset="0"/>
                <a:cs typeface="Doppio One" panose="02010603030000020804" charset="0"/>
              </a:rPr>
              <a:t>International Standardization</a:t>
            </a:r>
            <a:endParaRPr dirty="0" lang="en-US">
              <a:latin typeface="Doppio One" panose="02010603030000020804" charset="0"/>
              <a:cs typeface="Doppio One" panose="02010603030000020804" charset="0"/>
            </a:endParaRPr>
          </a:p>
        </p:txBody>
      </p:sp>
      <p:pic>
        <p:nvPicPr>
          <p:cNvPr id="2097156" name="Picture 9" descr="23053460-removebg-preview"/>
          <p:cNvPicPr>
            <a:picLocks noChangeAspect="1"/>
          </p:cNvPicPr>
          <p:nvPr/>
        </p:nvPicPr>
        <p:blipFill>
          <a:blip xmlns:r="http://schemas.openxmlformats.org/officeDocument/2006/relationships" r:embed="rId5"/>
          <a:stretch>
            <a:fillRect/>
          </a:stretch>
        </p:blipFill>
        <p:spPr>
          <a:xfrm>
            <a:off x="9359900" y="2531110"/>
            <a:ext cx="1982470" cy="2139950"/>
          </a:xfrm>
          <a:prstGeom prst="rect"/>
        </p:spPr>
      </p:pic>
    </p:spTree>
  </p:cSld>
  <p:clrMapOvr>
    <a:masterClrMapping/>
  </p:clrMapOvr>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56" name=""/>
        <p:cNvGrpSpPr/>
        <p:nvPr/>
      </p:nvGrpSpPr>
      <p:grpSpPr>
        <a:xfrm>
          <a:off x="0" y="0"/>
          <a:ext cx="0" cy="0"/>
          <a:chOff x="0" y="0"/>
          <a:chExt cx="0" cy="0"/>
        </a:xfrm>
      </p:grpSpPr>
      <p:sp>
        <p:nvSpPr>
          <p:cNvPr id="1048639" name="Title 1"/>
          <p:cNvSpPr>
            <a:spLocks noGrp="1"/>
          </p:cNvSpPr>
          <p:nvPr>
            <p:ph type="title"/>
          </p:nvPr>
        </p:nvSpPr>
        <p:spPr>
          <a:xfrm>
            <a:off x="-635" y="1066165"/>
            <a:ext cx="6334125" cy="1072515"/>
          </a:xfrm>
        </p:spPr>
        <p:txBody>
          <a:bodyPr/>
          <a:p>
            <a:pPr algn="ctr">
              <a:buClrTx/>
              <a:buSzTx/>
              <a:buFontTx/>
            </a:pPr>
            <a:r>
              <a:rPr dirty="0" sz="4000" lang="en-US">
                <a:solidFill>
                  <a:schemeClr val="bg1"/>
                </a:solidFill>
                <a:latin typeface="Montserrat SemiBold" charset="0"/>
                <a:cs typeface="Montserrat SemiBold" charset="0"/>
              </a:rPr>
              <a:t>SWOT Analysis</a:t>
            </a:r>
            <a:endParaRPr dirty="0" sz="4000" lang="en-US">
              <a:solidFill>
                <a:schemeClr val="bg1"/>
              </a:solidFill>
              <a:latin typeface="Montserrat SemiBold" charset="0"/>
              <a:cs typeface="Montserrat SemiBold"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57" name=""/>
        <p:cNvGrpSpPr/>
        <p:nvPr/>
      </p:nvGrpSpPr>
      <p:grpSpPr>
        <a:xfrm>
          <a:off x="0" y="0"/>
          <a:ext cx="0" cy="0"/>
          <a:chOff x="0" y="0"/>
          <a:chExt cx="0" cy="0"/>
        </a:xfrm>
      </p:grpSpPr>
      <p:sp>
        <p:nvSpPr>
          <p:cNvPr id="1048640" name="Title 1"/>
          <p:cNvSpPr>
            <a:spLocks noGrp="1"/>
          </p:cNvSpPr>
          <p:nvPr/>
        </p:nvSpPr>
        <p:spPr>
          <a:xfrm>
            <a:off x="-635" y="1100455"/>
            <a:ext cx="5542915" cy="1072515"/>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chemeClr val="tx1"/>
                </a:solidFill>
                <a:latin typeface="+mj-lt"/>
                <a:ea typeface="+mj-ea"/>
                <a:cs typeface="+mj-cs"/>
              </a:defRPr>
            </a:lvl1pPr>
          </a:lstStyle>
          <a:p>
            <a:pPr algn="ctr">
              <a:buClrTx/>
              <a:buSzTx/>
              <a:buFontTx/>
            </a:pPr>
            <a:r>
              <a:rPr dirty="0" sz="4000" lang="en-US">
                <a:solidFill>
                  <a:schemeClr val="bg1"/>
                </a:solidFill>
                <a:latin typeface="Montserrat SemiBold" charset="0"/>
                <a:cs typeface="Montserrat SemiBold" charset="0"/>
              </a:rPr>
              <a:t>Conclusion</a:t>
            </a:r>
            <a:endParaRPr dirty="0" sz="4000" lang="en-US">
              <a:solidFill>
                <a:schemeClr val="bg1"/>
              </a:solidFill>
              <a:latin typeface="Montserrat SemiBold" charset="0"/>
              <a:cs typeface="Montserrat SemiBold" charset="0"/>
            </a:endParaRPr>
          </a:p>
        </p:txBody>
      </p:sp>
      <p:sp>
        <p:nvSpPr>
          <p:cNvPr id="1048641" name="Text Box 5"/>
          <p:cNvSpPr txBox="1"/>
          <p:nvPr/>
        </p:nvSpPr>
        <p:spPr>
          <a:xfrm>
            <a:off x="708660" y="2399030"/>
            <a:ext cx="6724650" cy="2225041"/>
          </a:xfrm>
          <a:prstGeom prst="rect"/>
          <a:noFill/>
          <a:ln w="19050">
            <a:solidFill>
              <a:schemeClr val="tx1"/>
            </a:solidFill>
            <a:prstDash val="lgDash"/>
          </a:ln>
        </p:spPr>
        <p:txBody>
          <a:bodyPr rtlCol="0" wrap="square">
            <a:spAutoFit/>
          </a:bodyPr>
          <a:p>
            <a:r>
              <a:rPr lang="en-US">
                <a:latin typeface="Doppio One" panose="02010603030000020804" charset="0"/>
                <a:cs typeface="Doppio One" panose="02010603030000020804" charset="0"/>
              </a:rPr>
              <a:t>The world has become an unhealthier place to live in as a result of increased pollution levels. And our way of moving towards that goal is by taking CDDL along the way to green shipbuilding and maintain International Standars for safety and all other aspects. We tried to find out the best possible solution keeping in mind the profit of the organization, while keeping in mind the feasibility of the solution and its impact to the industry’s overall profit and economy</a:t>
            </a:r>
            <a:endParaRPr lang="en-US">
              <a:latin typeface="Doppio One" panose="02010603030000020804" charset="0"/>
              <a:cs typeface="Doppio One" panose="020106030300000208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39" name=""/>
        <p:cNvGrpSpPr/>
        <p:nvPr/>
      </p:nvGrpSpPr>
      <p:grpSpPr>
        <a:xfrm>
          <a:off x="0" y="0"/>
          <a:ext cx="0" cy="0"/>
          <a:chOff x="0" y="0"/>
          <a:chExt cx="0" cy="0"/>
        </a:xfrm>
      </p:grpSpPr>
      <p:sp>
        <p:nvSpPr>
          <p:cNvPr id="1048595" name="Title 1"/>
          <p:cNvSpPr>
            <a:spLocks noGrp="1"/>
          </p:cNvSpPr>
          <p:nvPr>
            <p:ph type="title"/>
          </p:nvPr>
        </p:nvSpPr>
        <p:spPr>
          <a:xfrm>
            <a:off x="3075940" y="0"/>
            <a:ext cx="9116695" cy="1136650"/>
          </a:xfrm>
        </p:spPr>
        <p:txBody>
          <a:bodyPr/>
          <a:p>
            <a:pPr algn="ctr"/>
            <a:r>
              <a:rPr b="1" dirty="0" lang="en-US" u="sng">
                <a:latin typeface="Montserrat SemiBold" charset="0"/>
                <a:cs typeface="Montserrat SemiBold" charset="0"/>
              </a:rPr>
              <a:t>Present Condition at CDDL</a:t>
            </a:r>
            <a:endParaRPr b="1" dirty="0" lang="en-US">
              <a:latin typeface="Montserrat SemiBold" charset="0"/>
              <a:cs typeface="Montserrat SemiBold" charset="0"/>
            </a:endParaRPr>
          </a:p>
        </p:txBody>
      </p:sp>
      <p:sp>
        <p:nvSpPr>
          <p:cNvPr id="1048596" name="Content Placeholder 2"/>
          <p:cNvSpPr>
            <a:spLocks noGrp="1"/>
          </p:cNvSpPr>
          <p:nvPr>
            <p:ph idx="1"/>
          </p:nvPr>
        </p:nvSpPr>
        <p:spPr>
          <a:xfrm>
            <a:off x="6832600" y="2490470"/>
            <a:ext cx="5167630" cy="3313430"/>
          </a:xfrm>
        </p:spPr>
        <p:txBody>
          <a:bodyPr/>
          <a:p>
            <a:r>
              <a:rPr dirty="0" lang="en-US"/>
              <a:t>Only dry dock in Bangladesh</a:t>
            </a:r>
            <a:endParaRPr dirty="0" lang="en-US"/>
          </a:p>
          <a:p>
            <a:r>
              <a:rPr dirty="0" lang="en-US"/>
              <a:t>Was constructed in 1967.</a:t>
            </a:r>
            <a:endParaRPr dirty="0" lang="en-US"/>
          </a:p>
          <a:p>
            <a:r>
              <a:rPr dirty="0" lang="en-US"/>
              <a:t>Currently, operated by Bangladesh Navy.</a:t>
            </a:r>
            <a:endParaRPr dirty="0" lang="en-US"/>
          </a:p>
          <a:p>
            <a:endParaRPr dirty="0" lang="en-US"/>
          </a:p>
        </p:txBody>
      </p:sp>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40" name=""/>
        <p:cNvGrpSpPr/>
        <p:nvPr/>
      </p:nvGrpSpPr>
      <p:grpSpPr>
        <a:xfrm>
          <a:off x="0" y="0"/>
          <a:ext cx="0" cy="0"/>
          <a:chOff x="0" y="0"/>
          <a:chExt cx="0" cy="0"/>
        </a:xfrm>
      </p:grpSpPr>
      <p:sp>
        <p:nvSpPr>
          <p:cNvPr id="1048597" name="Title 1"/>
          <p:cNvSpPr>
            <a:spLocks noGrp="1"/>
          </p:cNvSpPr>
          <p:nvPr>
            <p:ph type="title"/>
          </p:nvPr>
        </p:nvSpPr>
        <p:spPr>
          <a:xfrm>
            <a:off x="0" y="0"/>
            <a:ext cx="7092315" cy="1131570"/>
          </a:xfrm>
        </p:spPr>
        <p:txBody>
          <a:bodyPr/>
          <a:p>
            <a:pPr algn="ctr"/>
            <a:r>
              <a:rPr dirty="0" lang="en-US">
                <a:solidFill>
                  <a:schemeClr val="bg1"/>
                </a:solidFill>
                <a:latin typeface="Montserrat SemiBold" charset="0"/>
                <a:cs typeface="Montserrat SemiBold" charset="0"/>
              </a:rPr>
              <a:t>System Flowchart</a:t>
            </a:r>
            <a:endParaRPr dirty="0" lang="en-US">
              <a:solidFill>
                <a:schemeClr val="bg1"/>
              </a:solidFill>
              <a:latin typeface="Montserrat SemiBold" charset="0"/>
              <a:cs typeface="Montserrat SemiBold" charset="0"/>
            </a:endParaRPr>
          </a:p>
        </p:txBody>
      </p:sp>
      <p:pic>
        <p:nvPicPr>
          <p:cNvPr id="2097157" name="image1.jpeg"/>
          <p:cNvPicPr>
            <a:picLocks noGrp="1"/>
          </p:cNvPicPr>
          <p:nvPr>
            <p:ph idx="1"/>
          </p:nvPr>
        </p:nvPicPr>
        <p:blipFill>
          <a:blip xmlns:r="http://schemas.openxmlformats.org/officeDocument/2006/relationships" r:embed="rId2" cstate="print"/>
          <a:srcRect t="10000" b="14259"/>
          <a:stretch>
            <a:fillRect/>
          </a:stretch>
        </p:blipFill>
        <p:spPr>
          <a:xfrm>
            <a:off x="3646805" y="1198880"/>
            <a:ext cx="4660900" cy="55372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41" name=""/>
        <p:cNvGrpSpPr/>
        <p:nvPr/>
      </p:nvGrpSpPr>
      <p:grpSpPr>
        <a:xfrm>
          <a:off x="0" y="0"/>
          <a:ext cx="0" cy="0"/>
          <a:chOff x="0" y="0"/>
          <a:chExt cx="0" cy="0"/>
        </a:xfrm>
      </p:grpSpPr>
      <p:sp>
        <p:nvSpPr>
          <p:cNvPr id="1048598" name="Title 1"/>
          <p:cNvSpPr>
            <a:spLocks noGrp="1"/>
          </p:cNvSpPr>
          <p:nvPr>
            <p:ph type="title"/>
          </p:nvPr>
        </p:nvSpPr>
        <p:spPr>
          <a:xfrm>
            <a:off x="838200" y="620395"/>
            <a:ext cx="10515600" cy="1325563"/>
          </a:xfrm>
        </p:spPr>
        <p:txBody>
          <a:bodyPr/>
          <a:p>
            <a:pPr algn="ctr" lvl="0"/>
            <a:r>
              <a:rPr b="1" dirty="0" lang="en-US">
                <a:solidFill>
                  <a:schemeClr val="bg1"/>
                </a:solidFill>
                <a:latin typeface="Montserrat SemiBold" charset="0"/>
                <a:cs typeface="Montserrat SemiBold" charset="0"/>
              </a:rPr>
              <a:t>Dry Dock</a:t>
            </a:r>
            <a:endParaRPr b="1" dirty="0" lang="en-US">
              <a:solidFill>
                <a:schemeClr val="bg1"/>
              </a:solidFill>
              <a:latin typeface="Montserrat SemiBold" charset="0"/>
              <a:cs typeface="Montserrat SemiBold" charset="0"/>
            </a:endParaRPr>
          </a:p>
        </p:txBody>
      </p:sp>
    </p:spTree>
  </p:cSld>
  <p:clrMapOvr>
    <a:masterClrMapping/>
  </p:clrMapOvr>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42" name=""/>
        <p:cNvGrpSpPr/>
        <p:nvPr/>
      </p:nvGrpSpPr>
      <p:grpSpPr>
        <a:xfrm>
          <a:off x="0" y="0"/>
          <a:ext cx="0" cy="0"/>
          <a:chOff x="0" y="0"/>
          <a:chExt cx="0" cy="0"/>
        </a:xfrm>
      </p:grpSpPr>
      <p:sp>
        <p:nvSpPr>
          <p:cNvPr id="1048599" name="Rectangle 5"/>
          <p:cNvSpPr/>
          <p:nvPr/>
        </p:nvSpPr>
        <p:spPr>
          <a:xfrm>
            <a:off x="88900" y="1198880"/>
            <a:ext cx="7176135" cy="460375"/>
          </a:xfrm>
          <a:prstGeom prst="rect"/>
        </p:spPr>
        <p:txBody>
          <a:bodyPr wrap="square">
            <a:spAutoFit/>
          </a:bodyPr>
          <a:p>
            <a:r>
              <a:rPr b="1" dirty="0" sz="2400" lang="en-US">
                <a:solidFill>
                  <a:schemeClr val="bg1"/>
                </a:solidFill>
                <a:latin typeface="Montserrat SemiBold" charset="0"/>
                <a:cs typeface="Montserrat SemiBold" charset="0"/>
              </a:rPr>
              <a:t>Improvised Layout for better drainage system</a:t>
            </a:r>
            <a:endParaRPr b="1" dirty="0" sz="2400" lang="en-US">
              <a:solidFill>
                <a:schemeClr val="bg1"/>
              </a:solidFill>
              <a:latin typeface="Montserrat SemiBold" charset="0"/>
              <a:cs typeface="Montserrat SemiBold"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43" name=""/>
        <p:cNvGrpSpPr/>
        <p:nvPr/>
      </p:nvGrpSpPr>
      <p:grpSpPr>
        <a:xfrm>
          <a:off x="0" y="0"/>
          <a:ext cx="0" cy="0"/>
          <a:chOff x="0" y="0"/>
          <a:chExt cx="0" cy="0"/>
        </a:xfrm>
      </p:grpSpPr>
      <p:sp>
        <p:nvSpPr>
          <p:cNvPr id="1048600" name="Title 1"/>
          <p:cNvSpPr>
            <a:spLocks noGrp="1"/>
          </p:cNvSpPr>
          <p:nvPr>
            <p:ph type="title"/>
          </p:nvPr>
        </p:nvSpPr>
        <p:spPr>
          <a:xfrm>
            <a:off x="838200" y="317991"/>
            <a:ext cx="1452513" cy="1369407"/>
          </a:xfrm>
        </p:spPr>
        <p:txBody>
          <a:bodyPr/>
          <a:p>
            <a:r>
              <a:rPr b="1" dirty="0" lang="en-US">
                <a:latin typeface="+mn-lt"/>
              </a:rPr>
              <a:t>Jetty</a:t>
            </a:r>
            <a:endParaRPr b="1" dirty="0" lang="en-US">
              <a:latin typeface="+mn-lt"/>
            </a:endParaRPr>
          </a:p>
        </p:txBody>
      </p:sp>
      <p:sp>
        <p:nvSpPr>
          <p:cNvPr id="1048601" name="Content Placeholder 2"/>
          <p:cNvSpPr>
            <a:spLocks noGrp="1"/>
          </p:cNvSpPr>
          <p:nvPr>
            <p:ph idx="1"/>
          </p:nvPr>
        </p:nvSpPr>
        <p:spPr>
          <a:xfrm>
            <a:off x="1158967" y="1615960"/>
            <a:ext cx="7211505" cy="1008668"/>
          </a:xfrm>
        </p:spPr>
        <p:txBody>
          <a:bodyPr>
            <a:normAutofit/>
          </a:bodyPr>
          <a:p>
            <a:r>
              <a:rPr dirty="0" sz="1800" lang="en-US"/>
              <a:t>Primarily used for unloading wooden or steel industry raw materials.</a:t>
            </a:r>
            <a:endParaRPr dirty="0" sz="1800" lang="en-US"/>
          </a:p>
          <a:p>
            <a:endParaRPr dirty="0" sz="1800" lang="en-US"/>
          </a:p>
        </p:txBody>
      </p:sp>
      <p:pic>
        <p:nvPicPr>
          <p:cNvPr id="2097158" name="Picture 3"/>
          <p:cNvPicPr>
            <a:picLocks/>
          </p:cNvPicPr>
          <p:nvPr/>
        </p:nvPicPr>
        <p:blipFill>
          <a:blip xmlns:r="http://schemas.openxmlformats.org/officeDocument/2006/relationships" r:embed="rId2"/>
          <a:srcRect l="1049" t="5562" r="1224"/>
          <a:stretch>
            <a:fillRect/>
          </a:stretch>
        </p:blipFill>
        <p:spPr>
          <a:xfrm>
            <a:off x="704850" y="2096770"/>
            <a:ext cx="5677535" cy="3094355"/>
          </a:xfrm>
          <a:prstGeom prst="rect"/>
        </p:spPr>
      </p:pic>
      <p:pic>
        <p:nvPicPr>
          <p:cNvPr id="2097159" name="Picture 4"/>
          <p:cNvPicPr>
            <a:picLocks/>
          </p:cNvPicPr>
          <p:nvPr/>
        </p:nvPicPr>
        <p:blipFill>
          <a:blip xmlns:r="http://schemas.openxmlformats.org/officeDocument/2006/relationships" r:embed="rId3" cstate="print"/>
          <a:stretch>
            <a:fillRect/>
          </a:stretch>
        </p:blipFill>
        <p:spPr>
          <a:xfrm rot="5400000">
            <a:off x="8320123" y="1364964"/>
            <a:ext cx="3935730" cy="2951480"/>
          </a:xfrm>
          <a:prstGeom prst="rect"/>
          <a:ln w="38100">
            <a:solidFill>
              <a:schemeClr val="tx1"/>
            </a:solidFill>
          </a:ln>
        </p:spPr>
      </p:pic>
      <p:sp>
        <p:nvSpPr>
          <p:cNvPr id="1048602" name="TextBox 5"/>
          <p:cNvSpPr txBox="1"/>
          <p:nvPr/>
        </p:nvSpPr>
        <p:spPr>
          <a:xfrm>
            <a:off x="1158516" y="5257909"/>
            <a:ext cx="3789680" cy="891540"/>
          </a:xfrm>
          <a:prstGeom prst="rect"/>
          <a:noFill/>
        </p:spPr>
        <p:txBody>
          <a:bodyPr rtlCol="0" wrap="none">
            <a:spAutoFit/>
          </a:bodyPr>
          <a:p>
            <a:pPr indent="0">
              <a:buFont typeface="Arial" panose="020B0604020202020204" pitchFamily="34" charset="0"/>
              <a:buNone/>
            </a:pPr>
            <a:r>
              <a:rPr dirty="0" lang="en-US" smtClean="0"/>
              <a:t>Lack of following safety regulations </a:t>
            </a:r>
            <a:endParaRPr dirty="0" lang="en-US" smtClean="0"/>
          </a:p>
          <a:p>
            <a:pPr indent="0">
              <a:buFont typeface="Arial" panose="020B0604020202020204" pitchFamily="34" charset="0"/>
              <a:buNone/>
            </a:pPr>
            <a:r>
              <a:rPr dirty="0" lang="en-US"/>
              <a:t>A</a:t>
            </a:r>
            <a:r>
              <a:rPr dirty="0" lang="en-US" smtClean="0"/>
              <a:t> </a:t>
            </a:r>
            <a:r>
              <a:rPr dirty="0" lang="en-US"/>
              <a:t>huge blow </a:t>
            </a:r>
            <a:r>
              <a:rPr dirty="0" lang="en-US" smtClean="0"/>
              <a:t>of </a:t>
            </a:r>
            <a:r>
              <a:rPr dirty="0" lang="en-US"/>
              <a:t>the dusts </a:t>
            </a:r>
            <a:r>
              <a:rPr dirty="0" lang="en-US" smtClean="0"/>
              <a:t>.</a:t>
            </a:r>
            <a:endParaRPr dirty="0" lang="en-US" smtClean="0"/>
          </a:p>
          <a:p>
            <a:pPr indent="0">
              <a:buFont typeface="Arial" panose="020B0604020202020204" pitchFamily="34" charset="0"/>
              <a:buNone/>
            </a:pPr>
            <a:r>
              <a:rPr dirty="0" lang="en-US" smtClean="0"/>
              <a:t>High temperature in machine shops </a:t>
            </a:r>
            <a:endParaRPr dirty="0" lang="en-US"/>
          </a:p>
        </p:txBody>
      </p:sp>
      <p:sp>
        <p:nvSpPr>
          <p:cNvPr id="1048603" name="Title 1"/>
          <p:cNvSpPr>
            <a:spLocks noGrp="1"/>
          </p:cNvSpPr>
          <p:nvPr/>
        </p:nvSpPr>
        <p:spPr>
          <a:xfrm>
            <a:off x="643890" y="374015"/>
            <a:ext cx="3926205" cy="97536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4400" kern="1200">
                <a:solidFill>
                  <a:schemeClr val="tx1"/>
                </a:solidFill>
                <a:latin typeface="+mj-lt"/>
                <a:ea typeface="+mj-ea"/>
                <a:cs typeface="+mj-cs"/>
              </a:defRPr>
            </a:lvl1pPr>
          </a:lstStyle>
          <a:p>
            <a:pPr algn="ctr" lvl="0"/>
            <a:r>
              <a:rPr b="1" dirty="0" lang="en-US">
                <a:solidFill>
                  <a:schemeClr val="bg1"/>
                </a:solidFill>
                <a:latin typeface="Montserrat SemiBold" charset="0"/>
                <a:cs typeface="Montserrat SemiBold" charset="0"/>
              </a:rPr>
              <a:t>Jetty</a:t>
            </a:r>
            <a:endParaRPr b="1" dirty="0" lang="en-US">
              <a:solidFill>
                <a:schemeClr val="bg1"/>
              </a:solidFill>
              <a:latin typeface="Montserrat SemiBold" charset="0"/>
              <a:cs typeface="Montserrat SemiBold" charset="0"/>
            </a:endParaRPr>
          </a:p>
        </p:txBody>
      </p:sp>
    </p:spTree>
  </p:cSld>
  <p:clrMapOvr>
    <a:masterClrMapping/>
  </p:clrMapOvr>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44" name=""/>
        <p:cNvGrpSpPr/>
        <p:nvPr/>
      </p:nvGrpSpPr>
      <p:grpSpPr>
        <a:xfrm>
          <a:off x="0" y="0"/>
          <a:ext cx="0" cy="0"/>
          <a:chOff x="0" y="0"/>
          <a:chExt cx="0" cy="0"/>
        </a:xfrm>
      </p:grpSpPr>
      <p:sp>
        <p:nvSpPr>
          <p:cNvPr id="1048604" name="TextBox 4"/>
          <p:cNvSpPr txBox="1"/>
          <p:nvPr/>
        </p:nvSpPr>
        <p:spPr>
          <a:xfrm>
            <a:off x="547247" y="2216743"/>
            <a:ext cx="5319163" cy="1958341"/>
          </a:xfrm>
          <a:prstGeom prst="rect"/>
          <a:noFill/>
        </p:spPr>
        <p:txBody>
          <a:bodyPr rtlCol="0" wrap="square">
            <a:spAutoFit/>
          </a:bodyPr>
          <a:p>
            <a:r>
              <a:rPr b="1" dirty="0" lang="en-US" smtClean="0"/>
              <a:t>Short term:</a:t>
            </a:r>
            <a:endParaRPr b="1" dirty="0" lang="en-US" smtClean="0"/>
          </a:p>
          <a:p>
            <a:pPr indent="-285750" marL="285750">
              <a:buFont typeface="Arial" panose="020B0604020202020204" pitchFamily="34" charset="0"/>
              <a:buChar char="•"/>
            </a:pPr>
            <a:r>
              <a:rPr dirty="0" lang="en-US" smtClean="0"/>
              <a:t>Find ways to reduce the amount of dust.</a:t>
            </a:r>
            <a:endParaRPr dirty="0" lang="en-US" smtClean="0"/>
          </a:p>
          <a:p>
            <a:pPr indent="-285750" lvl="0" marL="285750">
              <a:buFont typeface="Arial" panose="020B0604020202020204" pitchFamily="34" charset="0"/>
              <a:buChar char="•"/>
            </a:pPr>
            <a:r>
              <a:rPr dirty="0" lang="en-US"/>
              <a:t>strict regulation </a:t>
            </a:r>
            <a:r>
              <a:rPr dirty="0" lang="en-US" smtClean="0"/>
              <a:t>about </a:t>
            </a:r>
            <a:r>
              <a:rPr dirty="0" lang="en-US"/>
              <a:t>maintaining health </a:t>
            </a:r>
            <a:endParaRPr dirty="0" lang="en-US"/>
          </a:p>
          <a:p>
            <a:pPr indent="0" lvl="0">
              <a:buFont typeface="Arial" panose="020B0604020202020204" pitchFamily="34" charset="0"/>
              <a:buNone/>
            </a:pPr>
            <a:r>
              <a:rPr dirty="0" lang="en-US"/>
              <a:t>     safety and </a:t>
            </a:r>
            <a:r>
              <a:rPr dirty="0" lang="en-US" smtClean="0"/>
              <a:t>regulations.</a:t>
            </a:r>
            <a:endParaRPr dirty="0" lang="en-US" smtClean="0"/>
          </a:p>
          <a:p>
            <a:pPr indent="-285750" lvl="0" marL="285750">
              <a:buFont typeface="Arial" panose="020B0604020202020204" pitchFamily="34" charset="0"/>
              <a:buChar char="•"/>
            </a:pPr>
            <a:r>
              <a:rPr dirty="0" lang="en-US"/>
              <a:t>A</a:t>
            </a:r>
            <a:r>
              <a:rPr dirty="0" lang="en-US" smtClean="0"/>
              <a:t>pply </a:t>
            </a:r>
            <a:r>
              <a:rPr dirty="0" lang="en-US"/>
              <a:t>sprinklers around the road .</a:t>
            </a:r>
            <a:endParaRPr dirty="0" lang="en-US" smtClean="0"/>
          </a:p>
          <a:p>
            <a:pPr indent="-285750" lvl="0" marL="285750">
              <a:buFont typeface="Arial" panose="020B0604020202020204" pitchFamily="34" charset="0"/>
              <a:buChar char="•"/>
            </a:pPr>
            <a:endParaRPr dirty="0" lang="en-US"/>
          </a:p>
          <a:p>
            <a:pPr indent="-285750" marL="285750">
              <a:buFont typeface="Arial" panose="020B0604020202020204" pitchFamily="34" charset="0"/>
              <a:buChar char="•"/>
            </a:pPr>
            <a:endParaRPr dirty="0" lang="en-US" smtClean="0"/>
          </a:p>
        </p:txBody>
      </p:sp>
      <p:sp>
        <p:nvSpPr>
          <p:cNvPr id="1048605" name="Rectangle 6"/>
          <p:cNvSpPr/>
          <p:nvPr/>
        </p:nvSpPr>
        <p:spPr>
          <a:xfrm>
            <a:off x="820079" y="4022303"/>
            <a:ext cx="3738880" cy="891540"/>
          </a:xfrm>
          <a:prstGeom prst="rect"/>
        </p:spPr>
        <p:txBody>
          <a:bodyPr wrap="none">
            <a:spAutoFit/>
          </a:bodyPr>
          <a:p>
            <a:r>
              <a:rPr dirty="0" lang="en-US"/>
              <a:t>It will cost 54 dollar each</a:t>
            </a:r>
            <a:endParaRPr dirty="0" lang="en-US"/>
          </a:p>
          <a:p>
            <a:r>
              <a:rPr dirty="0" lang="en-US" smtClean="0"/>
              <a:t>And </a:t>
            </a:r>
            <a:r>
              <a:rPr dirty="0" lang="en-US"/>
              <a:t>distance covered 2400 sq. feet</a:t>
            </a:r>
            <a:endParaRPr dirty="0" lang="en-US"/>
          </a:p>
          <a:p>
            <a:r>
              <a:rPr dirty="0" lang="en-US"/>
              <a:t>          </a:t>
            </a:r>
            <a:endParaRPr dirty="0" lang="en-US"/>
          </a:p>
        </p:txBody>
      </p:sp>
      <p:sp>
        <p:nvSpPr>
          <p:cNvPr id="1048606" name="Rectangle 8"/>
          <p:cNvSpPr/>
          <p:nvPr/>
        </p:nvSpPr>
        <p:spPr>
          <a:xfrm>
            <a:off x="4924425" y="5266690"/>
            <a:ext cx="3335655" cy="368300"/>
          </a:xfrm>
          <a:prstGeom prst="rect"/>
        </p:spPr>
        <p:txBody>
          <a:bodyPr wrap="square">
            <a:spAutoFit/>
          </a:bodyPr>
          <a:p>
            <a:pPr algn="ctr"/>
            <a:r>
              <a:rPr b="1" dirty="0" lang="en-US">
                <a:latin typeface="Doppio One" panose="02010603030000020804" charset="0"/>
                <a:cs typeface="Doppio One" panose="02010603030000020804" charset="0"/>
              </a:rPr>
              <a:t>Sprinkler System</a:t>
            </a:r>
            <a:endParaRPr b="1" dirty="0" lang="en-US">
              <a:latin typeface="Doppio One" panose="02010603030000020804" charset="0"/>
              <a:cs typeface="Doppio One" panose="02010603030000020804" charset="0"/>
            </a:endParaRPr>
          </a:p>
        </p:txBody>
      </p:sp>
      <p:sp>
        <p:nvSpPr>
          <p:cNvPr id="1048607" name="Rectangle 10"/>
          <p:cNvSpPr/>
          <p:nvPr/>
        </p:nvSpPr>
        <p:spPr>
          <a:xfrm>
            <a:off x="8511540" y="5266690"/>
            <a:ext cx="3347085" cy="368300"/>
          </a:xfrm>
          <a:prstGeom prst="rect"/>
        </p:spPr>
        <p:txBody>
          <a:bodyPr wrap="square">
            <a:spAutoFit/>
          </a:bodyPr>
          <a:p>
            <a:pPr algn="ctr"/>
            <a:r>
              <a:rPr b="1" dirty="0" lang="en-US">
                <a:latin typeface="Doppio One" panose="02010603030000020804" charset="0"/>
                <a:cs typeface="Doppio One" panose="02010603030000020804" charset="0"/>
              </a:rPr>
              <a:t>Alignment of the Sprinklers</a:t>
            </a:r>
            <a:endParaRPr b="1" dirty="0" lang="en-US">
              <a:latin typeface="Doppio One" panose="02010603030000020804" charset="0"/>
              <a:cs typeface="Doppio One" panose="02010603030000020804" charset="0"/>
            </a:endParaRPr>
          </a:p>
        </p:txBody>
      </p:sp>
      <p:sp>
        <p:nvSpPr>
          <p:cNvPr id="1048608" name="Rectangle 5"/>
          <p:cNvSpPr/>
          <p:nvPr/>
        </p:nvSpPr>
        <p:spPr>
          <a:xfrm>
            <a:off x="1022985" y="1198880"/>
            <a:ext cx="3503295" cy="460375"/>
          </a:xfrm>
          <a:prstGeom prst="rect"/>
        </p:spPr>
        <p:txBody>
          <a:bodyPr wrap="square">
            <a:spAutoFit/>
          </a:bodyPr>
          <a:p>
            <a:pPr algn="l"/>
            <a:r>
              <a:rPr b="1" dirty="0" sz="2400" lang="en-US">
                <a:solidFill>
                  <a:schemeClr val="bg1"/>
                </a:solidFill>
                <a:latin typeface="Montserrat SemiBold" charset="0"/>
                <a:cs typeface="Montserrat SemiBold" charset="0"/>
              </a:rPr>
              <a:t>Solution:</a:t>
            </a:r>
            <a:endParaRPr b="1" dirty="0" sz="2400" lang="en-US">
              <a:solidFill>
                <a:schemeClr val="bg1"/>
              </a:solidFill>
              <a:latin typeface="Montserrat SemiBold" charset="0"/>
              <a:cs typeface="Montserrat SemiBold"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xmlns:r="http://schemas.openxmlformats.org/officeDocument/2006/relationships" r:embed="rId1"/>
          <a:stretch>
            <a:fillRect/>
          </a:stretch>
        </a:blipFill>
        <a:effectLst/>
      </p:bgPr>
    </p:bg>
    <p:spTree>
      <p:nvGrpSpPr>
        <p:cNvPr id="45" name=""/>
        <p:cNvGrpSpPr/>
        <p:nvPr/>
      </p:nvGrpSpPr>
      <p:grpSpPr>
        <a:xfrm>
          <a:off x="0" y="0"/>
          <a:ext cx="0" cy="0"/>
          <a:chOff x="0" y="0"/>
          <a:chExt cx="0" cy="0"/>
        </a:xfrm>
      </p:grpSpPr>
      <p:sp>
        <p:nvSpPr>
          <p:cNvPr id="1048609" name="TextBox 4"/>
          <p:cNvSpPr txBox="1"/>
          <p:nvPr/>
        </p:nvSpPr>
        <p:spPr>
          <a:xfrm>
            <a:off x="5100832" y="2829518"/>
            <a:ext cx="5319163" cy="1158240"/>
          </a:xfrm>
          <a:prstGeom prst="rect"/>
          <a:noFill/>
        </p:spPr>
        <p:txBody>
          <a:bodyPr rtlCol="0" wrap="square">
            <a:spAutoFit/>
          </a:bodyPr>
          <a:p>
            <a:r>
              <a:rPr b="1" dirty="0" lang="en-US" smtClean="0"/>
              <a:t>Long term:</a:t>
            </a:r>
            <a:endParaRPr b="1" dirty="0" lang="en-US" smtClean="0"/>
          </a:p>
          <a:p>
            <a:pPr indent="-285750" lvl="0" marL="285750">
              <a:buFont typeface="Arial" panose="020B0604020202020204" pitchFamily="34" charset="0"/>
              <a:buChar char="•"/>
            </a:pPr>
            <a:r>
              <a:rPr dirty="0" lang="en-US" smtClean="0">
                <a:sym typeface="+mn-ea"/>
              </a:rPr>
              <a:t>Avoid </a:t>
            </a:r>
            <a:r>
              <a:rPr dirty="0" lang="en-US">
                <a:sym typeface="+mn-ea"/>
              </a:rPr>
              <a:t>the steel raw material unloading at </a:t>
            </a:r>
            <a:r>
              <a:rPr dirty="0" lang="en-US" smtClean="0">
                <a:sym typeface="+mn-ea"/>
              </a:rPr>
              <a:t>jetty</a:t>
            </a:r>
            <a:endParaRPr dirty="0" lang="en-US" smtClean="0"/>
          </a:p>
          <a:p>
            <a:pPr indent="0" lvl="0">
              <a:buFont typeface="Arial" panose="020B0604020202020204" pitchFamily="34" charset="0"/>
              <a:buNone/>
            </a:pPr>
            <a:endParaRPr dirty="0" lang="en-US"/>
          </a:p>
          <a:p>
            <a:pPr indent="-285750" marL="285750">
              <a:buFont typeface="Arial" panose="020B0604020202020204" pitchFamily="34" charset="0"/>
              <a:buChar char="•"/>
            </a:pPr>
            <a:endParaRPr dirty="0" lang="en-US" smtClean="0"/>
          </a:p>
        </p:txBody>
      </p:sp>
      <p:pic>
        <p:nvPicPr>
          <p:cNvPr id="2097160" name="Picture 1" descr="IMG-3045"/>
          <p:cNvPicPr>
            <a:picLocks noChangeAspect="1"/>
          </p:cNvPicPr>
          <p:nvPr/>
        </p:nvPicPr>
        <p:blipFill>
          <a:blip xmlns:r="http://schemas.openxmlformats.org/officeDocument/2006/relationships" r:embed="rId2"/>
          <a:stretch>
            <a:fillRect/>
          </a:stretch>
        </p:blipFill>
        <p:spPr>
          <a:xfrm rot="5400000">
            <a:off x="1556385" y="1938655"/>
            <a:ext cx="3529330" cy="2647315"/>
          </a:xfrm>
          <a:prstGeom prst="rect"/>
          <a:ln w="38100">
            <a:solidFill>
              <a:schemeClr val="tx1"/>
            </a:solidFill>
          </a:ln>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Microsoft account</dc:creator>
  <cp:lastModifiedBy>Ragib</cp:lastModifiedBy>
  <dcterms:created xsi:type="dcterms:W3CDTF">2022-11-13T20:10:00Z</dcterms:created>
  <dcterms:modified xsi:type="dcterms:W3CDTF">2022-11-17T05:00:57Z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241335663EE24970B7015B7635F957BA</vt:lpwstr>
  </property>
  <property fmtid="{D5CDD505-2E9C-101B-9397-08002B2CF9AE}" pid="3" name="KSOProductBuildVer">
    <vt:lpwstr>1033-11.2.0.11380</vt:lpwstr>
  </property>
</Properties>
</file>